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45.xml"/>
  <Override ContentType="application/vnd.openxmlformats-officedocument.presentationml.notesSlide+xml" PartName="/ppt/notesSlides/notesSlide3.xml"/>
  <Override ContentType="application/vnd.openxmlformats-officedocument.presentationml.notesSlide+xml" PartName="/ppt/notesSlides/notesSlide46.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47.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43.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44.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43.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47.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4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showSpecialPlsOnTitleSld="0">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 id="298" r:id="rId49"/>
    <p:sldId id="299" r:id="rId50"/>
    <p:sldId id="300" r:id="rId51"/>
    <p:sldId id="301" r:id="rId52"/>
    <p:sldId id="302" r:id="rId53"/>
  </p:sldIdLst>
  <p:sldSz cy="6858000" cx="9144000"/>
  <p:notesSz cx="6858000" cy="9144000"/>
  <p:embeddedFontLst>
    <p:embeddedFont>
      <p:font typeface="Helvetica Neue"/>
      <p:regular r:id="rId54"/>
      <p:bold r:id="rId55"/>
      <p:italic r:id="rId56"/>
      <p:boldItalic r:id="rId5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74">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tableStyles.xml><?xml version="1.0" encoding="utf-8"?>
<a:tblStyleLst xmlns:a="http://schemas.openxmlformats.org/drawingml/2006/main" xmlns:r="http://schemas.openxmlformats.org/officeDocument/2006/relationships" def="{D3698FCF-C245-4A4F-86F2-9A0D2F942914}">
  <a:tblStyle styleId="{D3698FCF-C245-4A4F-86F2-9A0D2F942914}"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2160" orient="horz"/>
        <p:guide pos="2874"/>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4.xml"/><Relationship Id="rId42" Type="http://schemas.openxmlformats.org/officeDocument/2006/relationships/slide" Target="slides/slide36.xml"/><Relationship Id="rId41" Type="http://schemas.openxmlformats.org/officeDocument/2006/relationships/slide" Target="slides/slide35.xml"/><Relationship Id="rId44" Type="http://schemas.openxmlformats.org/officeDocument/2006/relationships/slide" Target="slides/slide38.xml"/><Relationship Id="rId43" Type="http://schemas.openxmlformats.org/officeDocument/2006/relationships/slide" Target="slides/slide37.xml"/><Relationship Id="rId46" Type="http://schemas.openxmlformats.org/officeDocument/2006/relationships/slide" Target="slides/slide40.xml"/><Relationship Id="rId45" Type="http://schemas.openxmlformats.org/officeDocument/2006/relationships/slide" Target="slides/slide39.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48" Type="http://schemas.openxmlformats.org/officeDocument/2006/relationships/slide" Target="slides/slide42.xml"/><Relationship Id="rId47" Type="http://schemas.openxmlformats.org/officeDocument/2006/relationships/slide" Target="slides/slide41.xml"/><Relationship Id="rId49" Type="http://schemas.openxmlformats.org/officeDocument/2006/relationships/slide" Target="slides/slide43.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33" Type="http://schemas.openxmlformats.org/officeDocument/2006/relationships/slide" Target="slides/slide27.xml"/><Relationship Id="rId32" Type="http://schemas.openxmlformats.org/officeDocument/2006/relationships/slide" Target="slides/slide26.xml"/><Relationship Id="rId35" Type="http://schemas.openxmlformats.org/officeDocument/2006/relationships/slide" Target="slides/slide29.xml"/><Relationship Id="rId34" Type="http://schemas.openxmlformats.org/officeDocument/2006/relationships/slide" Target="slides/slide28.xml"/><Relationship Id="rId37" Type="http://schemas.openxmlformats.org/officeDocument/2006/relationships/slide" Target="slides/slide31.xml"/><Relationship Id="rId36" Type="http://schemas.openxmlformats.org/officeDocument/2006/relationships/slide" Target="slides/slide30.xml"/><Relationship Id="rId39" Type="http://schemas.openxmlformats.org/officeDocument/2006/relationships/slide" Target="slides/slide33.xml"/><Relationship Id="rId38" Type="http://schemas.openxmlformats.org/officeDocument/2006/relationships/slide" Target="slides/slide32.xml"/><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29" Type="http://schemas.openxmlformats.org/officeDocument/2006/relationships/slide" Target="slides/slide23.xml"/><Relationship Id="rId51" Type="http://schemas.openxmlformats.org/officeDocument/2006/relationships/slide" Target="slides/slide45.xml"/><Relationship Id="rId50" Type="http://schemas.openxmlformats.org/officeDocument/2006/relationships/slide" Target="slides/slide44.xml"/><Relationship Id="rId53" Type="http://schemas.openxmlformats.org/officeDocument/2006/relationships/slide" Target="slides/slide47.xml"/><Relationship Id="rId52" Type="http://schemas.openxmlformats.org/officeDocument/2006/relationships/slide" Target="slides/slide46.xml"/><Relationship Id="rId11" Type="http://schemas.openxmlformats.org/officeDocument/2006/relationships/slide" Target="slides/slide5.xml"/><Relationship Id="rId55" Type="http://schemas.openxmlformats.org/officeDocument/2006/relationships/font" Target="fonts/HelveticaNeue-bold.fntdata"/><Relationship Id="rId10" Type="http://schemas.openxmlformats.org/officeDocument/2006/relationships/slide" Target="slides/slide4.xml"/><Relationship Id="rId54" Type="http://schemas.openxmlformats.org/officeDocument/2006/relationships/font" Target="fonts/HelveticaNeue-regular.fntdata"/><Relationship Id="rId13" Type="http://schemas.openxmlformats.org/officeDocument/2006/relationships/slide" Target="slides/slide7.xml"/><Relationship Id="rId57" Type="http://schemas.openxmlformats.org/officeDocument/2006/relationships/font" Target="fonts/HelveticaNeue-boldItalic.fntdata"/><Relationship Id="rId12" Type="http://schemas.openxmlformats.org/officeDocument/2006/relationships/slide" Target="slides/slide6.xml"/><Relationship Id="rId56" Type="http://schemas.openxmlformats.org/officeDocument/2006/relationships/font" Target="fonts/HelveticaNeue-italic.fntdata"/><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000000"/>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1pPr>
            <a:lvl2pPr lvl="1"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9pPr>
          </a:lstStyle>
          <a:p/>
        </p:txBody>
      </p:sp>
      <p:sp>
        <p:nvSpPr>
          <p:cNvPr id="4" name="Google Shape;4;n"/>
          <p:cNvSpPr txBox="1"/>
          <p:nvPr>
            <p:ph idx="10" type="dt"/>
          </p:nvPr>
        </p:nvSpPr>
        <p:spPr>
          <a:xfrm>
            <a:off x="3884612" y="0"/>
            <a:ext cx="2971800" cy="457200"/>
          </a:xfrm>
          <a:prstGeom prst="rect">
            <a:avLst/>
          </a:prstGeom>
          <a:noFill/>
          <a:ln>
            <a:noFill/>
          </a:ln>
        </p:spPr>
        <p:txBody>
          <a:bodyPr anchorCtr="0" anchor="t" bIns="45700" lIns="91425" spcFirstLastPara="1" rIns="91425" wrap="square" tIns="45700"/>
          <a:lstStyle>
            <a:lvl1pPr lvl="0" marR="0" rtl="0" algn="r">
              <a:lnSpc>
                <a:spcPct val="100000"/>
              </a:lnSpc>
              <a:spcBef>
                <a:spcPts val="0"/>
              </a:spcBef>
              <a:spcAft>
                <a:spcPts val="0"/>
              </a:spcAft>
              <a:buSzPts val="1400"/>
              <a:buNone/>
              <a:defRPr b="0" i="0" sz="1200" u="none" cap="none" strike="noStrike">
                <a:solidFill>
                  <a:srgbClr val="000000"/>
                </a:solidFill>
                <a:latin typeface="Times New Roman"/>
                <a:ea typeface="Times New Roman"/>
                <a:cs typeface="Times New Roman"/>
                <a:sym typeface="Times New Roman"/>
              </a:defRPr>
            </a:lvl1pPr>
            <a:lvl2pPr lvl="1"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7" name="Google Shape;7;n"/>
          <p:cNvSpPr txBox="1"/>
          <p:nvPr>
            <p:ph idx="11" type="ftr"/>
          </p:nvPr>
        </p:nvSpPr>
        <p:spPr>
          <a:xfrm>
            <a:off x="0" y="8685212"/>
            <a:ext cx="2971800" cy="457200"/>
          </a:xfrm>
          <a:prstGeom prst="rect">
            <a:avLst/>
          </a:prstGeom>
          <a:noFill/>
          <a:ln>
            <a:noFill/>
          </a:ln>
        </p:spPr>
        <p:txBody>
          <a:bodyPr anchorCtr="0" anchor="b" bIns="45700" lIns="91425" spcFirstLastPara="1" rIns="91425" wrap="square" tIns="45700"/>
          <a:lstStyle>
            <a:lvl1pPr lvl="0"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1pPr>
            <a:lvl2pPr lvl="1"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9pPr>
          </a:lstStyle>
          <a:p/>
        </p:txBody>
      </p:sp>
      <p:sp>
        <p:nvSpPr>
          <p:cNvPr id="8" name="Google Shape;8;n"/>
          <p:cNvSpPr txBox="1"/>
          <p:nvPr>
            <p:ph idx="12" type="sldNum"/>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Times New Roman"/>
              <a:buNone/>
            </a:pPr>
            <a:fld id="{00000000-1234-1234-1234-123412341234}" type="slidenum">
              <a:rPr b="0" i="0" lang="en-US" sz="1200" u="none" cap="none" strike="noStrike">
                <a:solidFill>
                  <a:srgbClr val="000000"/>
                </a:solidFill>
                <a:latin typeface="Times New Roman"/>
                <a:ea typeface="Times New Roman"/>
                <a:cs typeface="Times New Roman"/>
                <a:sym typeface="Times New Roman"/>
              </a:rPr>
              <a:t>‹#›</a:t>
            </a:fld>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 name="Google Shape;86;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8" name="Shape 168"/>
        <p:cNvGrpSpPr/>
        <p:nvPr/>
      </p:nvGrpSpPr>
      <p:grpSpPr>
        <a:xfrm>
          <a:off x="0" y="0"/>
          <a:ext cx="0" cy="0"/>
          <a:chOff x="0" y="0"/>
          <a:chExt cx="0" cy="0"/>
        </a:xfrm>
      </p:grpSpPr>
      <p:sp>
        <p:nvSpPr>
          <p:cNvPr id="169" name="Google Shape;169;g41d9a63176_0_9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70" name="Google Shape;170;g41d9a63176_0_9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1" name="Google Shape;171;g41d9a63176_0_96:notes"/>
          <p:cNvSpPr txBox="1"/>
          <p:nvPr>
            <p:ph idx="12" type="sldNum"/>
          </p:nvPr>
        </p:nvSpPr>
        <p:spPr>
          <a:xfrm>
            <a:off x="3884612" y="8685212"/>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Times New Roman"/>
              <a:buNone/>
            </a:pPr>
            <a:fld id="{00000000-1234-1234-1234-123412341234}" type="slidenum">
              <a:rPr lang="en-US"/>
              <a:t>‹#›</a:t>
            </a:fld>
            <a:endParaRPr sz="1400">
              <a:latin typeface="Arial"/>
              <a:ea typeface="Arial"/>
              <a:cs typeface="Arial"/>
              <a:sym typeface="Aria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6" name="Shape 176"/>
        <p:cNvGrpSpPr/>
        <p:nvPr/>
      </p:nvGrpSpPr>
      <p:grpSpPr>
        <a:xfrm>
          <a:off x="0" y="0"/>
          <a:ext cx="0" cy="0"/>
          <a:chOff x="0" y="0"/>
          <a:chExt cx="0" cy="0"/>
        </a:xfrm>
      </p:grpSpPr>
      <p:sp>
        <p:nvSpPr>
          <p:cNvPr id="177" name="Google Shape;177;g41d9a63176_0_10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78" name="Google Shape;178;g41d9a63176_0_10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9" name="Google Shape;179;g41d9a63176_0_103:notes"/>
          <p:cNvSpPr txBox="1"/>
          <p:nvPr>
            <p:ph idx="12" type="sldNum"/>
          </p:nvPr>
        </p:nvSpPr>
        <p:spPr>
          <a:xfrm>
            <a:off x="3884612" y="8685212"/>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Times New Roman"/>
              <a:buNone/>
            </a:pPr>
            <a:fld id="{00000000-1234-1234-1234-123412341234}" type="slidenum">
              <a:rPr lang="en-US"/>
              <a:t>‹#›</a:t>
            </a:fld>
            <a:endParaRPr sz="1400">
              <a:latin typeface="Arial"/>
              <a:ea typeface="Arial"/>
              <a:cs typeface="Arial"/>
              <a:sym typeface="Aria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4" name="Shape 184"/>
        <p:cNvGrpSpPr/>
        <p:nvPr/>
      </p:nvGrpSpPr>
      <p:grpSpPr>
        <a:xfrm>
          <a:off x="0" y="0"/>
          <a:ext cx="0" cy="0"/>
          <a:chOff x="0" y="0"/>
          <a:chExt cx="0" cy="0"/>
        </a:xfrm>
      </p:grpSpPr>
      <p:sp>
        <p:nvSpPr>
          <p:cNvPr id="185" name="Google Shape;185;g41d9a63176_0_1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86" name="Google Shape;186;g41d9a63176_0_11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7" name="Google Shape;187;g41d9a63176_0_110:notes"/>
          <p:cNvSpPr txBox="1"/>
          <p:nvPr>
            <p:ph idx="12" type="sldNum"/>
          </p:nvPr>
        </p:nvSpPr>
        <p:spPr>
          <a:xfrm>
            <a:off x="3884612" y="8685212"/>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Times New Roman"/>
              <a:buNone/>
            </a:pPr>
            <a:fld id="{00000000-1234-1234-1234-123412341234}" type="slidenum">
              <a:rPr lang="en-US"/>
              <a:t>‹#›</a:t>
            </a:fld>
            <a:endParaRPr sz="1400">
              <a:latin typeface="Arial"/>
              <a:ea typeface="Arial"/>
              <a:cs typeface="Arial"/>
              <a:sym typeface="Aria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2" name="Shape 192"/>
        <p:cNvGrpSpPr/>
        <p:nvPr/>
      </p:nvGrpSpPr>
      <p:grpSpPr>
        <a:xfrm>
          <a:off x="0" y="0"/>
          <a:ext cx="0" cy="0"/>
          <a:chOff x="0" y="0"/>
          <a:chExt cx="0" cy="0"/>
        </a:xfrm>
      </p:grpSpPr>
      <p:sp>
        <p:nvSpPr>
          <p:cNvPr id="193" name="Google Shape;193;g41d9a63176_0_1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94" name="Google Shape;194;g41d9a63176_0_11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5" name="Google Shape;195;g41d9a63176_0_117:notes"/>
          <p:cNvSpPr txBox="1"/>
          <p:nvPr>
            <p:ph idx="12" type="sldNum"/>
          </p:nvPr>
        </p:nvSpPr>
        <p:spPr>
          <a:xfrm>
            <a:off x="3884612" y="8685212"/>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Times New Roman"/>
              <a:buNone/>
            </a:pPr>
            <a:fld id="{00000000-1234-1234-1234-123412341234}" type="slidenum">
              <a:rPr lang="en-US"/>
              <a:t>‹#›</a:t>
            </a:fld>
            <a:endParaRPr sz="1400">
              <a:latin typeface="Arial"/>
              <a:ea typeface="Arial"/>
              <a:cs typeface="Arial"/>
              <a:sym typeface="Aria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0" name="Shape 200"/>
        <p:cNvGrpSpPr/>
        <p:nvPr/>
      </p:nvGrpSpPr>
      <p:grpSpPr>
        <a:xfrm>
          <a:off x="0" y="0"/>
          <a:ext cx="0" cy="0"/>
          <a:chOff x="0" y="0"/>
          <a:chExt cx="0" cy="0"/>
        </a:xfrm>
      </p:grpSpPr>
      <p:sp>
        <p:nvSpPr>
          <p:cNvPr id="201" name="Google Shape;201;g41d9a63176_0_13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02" name="Google Shape;202;g41d9a63176_0_13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3" name="Google Shape;203;g41d9a63176_0_136:notes"/>
          <p:cNvSpPr txBox="1"/>
          <p:nvPr>
            <p:ph idx="12" type="sldNum"/>
          </p:nvPr>
        </p:nvSpPr>
        <p:spPr>
          <a:xfrm>
            <a:off x="3884612" y="8685212"/>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Times New Roman"/>
              <a:buNone/>
            </a:pPr>
            <a:fld id="{00000000-1234-1234-1234-123412341234}" type="slidenum">
              <a:rPr lang="en-US"/>
              <a:t>‹#›</a:t>
            </a:fld>
            <a:endParaRPr sz="1400">
              <a:latin typeface="Arial"/>
              <a:ea typeface="Arial"/>
              <a:cs typeface="Arial"/>
              <a:sym typeface="Aria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8" name="Shape 208"/>
        <p:cNvGrpSpPr/>
        <p:nvPr/>
      </p:nvGrpSpPr>
      <p:grpSpPr>
        <a:xfrm>
          <a:off x="0" y="0"/>
          <a:ext cx="0" cy="0"/>
          <a:chOff x="0" y="0"/>
          <a:chExt cx="0" cy="0"/>
        </a:xfrm>
      </p:grpSpPr>
      <p:sp>
        <p:nvSpPr>
          <p:cNvPr id="209" name="Google Shape;209;g41d9a63176_0_14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10" name="Google Shape;210;g41d9a63176_0_14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1" name="Google Shape;211;g41d9a63176_0_143:notes"/>
          <p:cNvSpPr txBox="1"/>
          <p:nvPr>
            <p:ph idx="12" type="sldNum"/>
          </p:nvPr>
        </p:nvSpPr>
        <p:spPr>
          <a:xfrm>
            <a:off x="3884612" y="8685212"/>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Times New Roman"/>
              <a:buNone/>
            </a:pPr>
            <a:fld id="{00000000-1234-1234-1234-123412341234}" type="slidenum">
              <a:rPr lang="en-US"/>
              <a:t>‹#›</a:t>
            </a:fld>
            <a:endParaRPr sz="1400">
              <a:latin typeface="Arial"/>
              <a:ea typeface="Arial"/>
              <a:cs typeface="Arial"/>
              <a:sym typeface="Aria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6" name="Shape 216"/>
        <p:cNvGrpSpPr/>
        <p:nvPr/>
      </p:nvGrpSpPr>
      <p:grpSpPr>
        <a:xfrm>
          <a:off x="0" y="0"/>
          <a:ext cx="0" cy="0"/>
          <a:chOff x="0" y="0"/>
          <a:chExt cx="0" cy="0"/>
        </a:xfrm>
      </p:grpSpPr>
      <p:sp>
        <p:nvSpPr>
          <p:cNvPr id="217" name="Google Shape;217;g41d9a63176_0_15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18" name="Google Shape;218;g41d9a63176_0_15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9" name="Google Shape;219;g41d9a63176_0_150:notes"/>
          <p:cNvSpPr txBox="1"/>
          <p:nvPr>
            <p:ph idx="12" type="sldNum"/>
          </p:nvPr>
        </p:nvSpPr>
        <p:spPr>
          <a:xfrm>
            <a:off x="3884612" y="8685212"/>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Times New Roman"/>
              <a:buNone/>
            </a:pPr>
            <a:fld id="{00000000-1234-1234-1234-123412341234}" type="slidenum">
              <a:rPr lang="en-US"/>
              <a:t>‹#›</a:t>
            </a:fld>
            <a:endParaRPr sz="1400">
              <a:latin typeface="Arial"/>
              <a:ea typeface="Arial"/>
              <a:cs typeface="Arial"/>
              <a:sym typeface="Aria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5" name="Shape 225"/>
        <p:cNvGrpSpPr/>
        <p:nvPr/>
      </p:nvGrpSpPr>
      <p:grpSpPr>
        <a:xfrm>
          <a:off x="0" y="0"/>
          <a:ext cx="0" cy="0"/>
          <a:chOff x="0" y="0"/>
          <a:chExt cx="0" cy="0"/>
        </a:xfrm>
      </p:grpSpPr>
      <p:sp>
        <p:nvSpPr>
          <p:cNvPr id="226" name="Google Shape;226;p4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7" name="Google Shape;227;p4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52" name="Shape 252"/>
        <p:cNvGrpSpPr/>
        <p:nvPr/>
      </p:nvGrpSpPr>
      <p:grpSpPr>
        <a:xfrm>
          <a:off x="0" y="0"/>
          <a:ext cx="0" cy="0"/>
          <a:chOff x="0" y="0"/>
          <a:chExt cx="0" cy="0"/>
        </a:xfrm>
      </p:grpSpPr>
      <p:sp>
        <p:nvSpPr>
          <p:cNvPr id="253" name="Google Shape;253;p4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4" name="Google Shape;254;p4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60" name="Shape 260"/>
        <p:cNvGrpSpPr/>
        <p:nvPr/>
      </p:nvGrpSpPr>
      <p:grpSpPr>
        <a:xfrm>
          <a:off x="0" y="0"/>
          <a:ext cx="0" cy="0"/>
          <a:chOff x="0" y="0"/>
          <a:chExt cx="0" cy="0"/>
        </a:xfrm>
      </p:grpSpPr>
      <p:sp>
        <p:nvSpPr>
          <p:cNvPr id="261" name="Google Shape;261;p4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2" name="Google Shape;262;p4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0" name="Shape 90"/>
        <p:cNvGrpSpPr/>
        <p:nvPr/>
      </p:nvGrpSpPr>
      <p:grpSpPr>
        <a:xfrm>
          <a:off x="0" y="0"/>
          <a:ext cx="0" cy="0"/>
          <a:chOff x="0" y="0"/>
          <a:chExt cx="0" cy="0"/>
        </a:xfrm>
      </p:grpSpPr>
      <p:sp>
        <p:nvSpPr>
          <p:cNvPr id="91" name="Google Shape;91;g41d9a63176_0_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92" name="Google Shape;92;g41d9a63176_0_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3" name="Google Shape;93;g41d9a63176_0_0:notes"/>
          <p:cNvSpPr txBox="1"/>
          <p:nvPr>
            <p:ph idx="12" type="sldNum"/>
          </p:nvPr>
        </p:nvSpPr>
        <p:spPr>
          <a:xfrm>
            <a:off x="3884612" y="8685212"/>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Times New Roman"/>
              <a:buNone/>
            </a:pPr>
            <a:fld id="{00000000-1234-1234-1234-123412341234}" type="slidenum">
              <a:rPr lang="en-US"/>
              <a:t>‹#›</a:t>
            </a:fld>
            <a:endParaRPr sz="1400">
              <a:latin typeface="Arial"/>
              <a:ea typeface="Arial"/>
              <a:cs typeface="Arial"/>
              <a:sym typeface="Arial"/>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67" name="Shape 267"/>
        <p:cNvGrpSpPr/>
        <p:nvPr/>
      </p:nvGrpSpPr>
      <p:grpSpPr>
        <a:xfrm>
          <a:off x="0" y="0"/>
          <a:ext cx="0" cy="0"/>
          <a:chOff x="0" y="0"/>
          <a:chExt cx="0" cy="0"/>
        </a:xfrm>
      </p:grpSpPr>
      <p:sp>
        <p:nvSpPr>
          <p:cNvPr id="268" name="Google Shape;268;p4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9" name="Google Shape;269;p4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74" name="Shape 274"/>
        <p:cNvGrpSpPr/>
        <p:nvPr/>
      </p:nvGrpSpPr>
      <p:grpSpPr>
        <a:xfrm>
          <a:off x="0" y="0"/>
          <a:ext cx="0" cy="0"/>
          <a:chOff x="0" y="0"/>
          <a:chExt cx="0" cy="0"/>
        </a:xfrm>
      </p:grpSpPr>
      <p:sp>
        <p:nvSpPr>
          <p:cNvPr id="275" name="Google Shape;275;g41d9a63176_0_20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76" name="Google Shape;276;g41d9a63176_0_20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7" name="Google Shape;277;g41d9a63176_0_205:notes"/>
          <p:cNvSpPr txBox="1"/>
          <p:nvPr>
            <p:ph idx="12" type="sldNum"/>
          </p:nvPr>
        </p:nvSpPr>
        <p:spPr>
          <a:xfrm>
            <a:off x="3884612" y="8685212"/>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Times New Roman"/>
              <a:buNone/>
            </a:pPr>
            <a:fld id="{00000000-1234-1234-1234-123412341234}" type="slidenum">
              <a:rPr lang="en-US"/>
              <a:t>‹#›</a:t>
            </a:fld>
            <a:endParaRPr sz="1400">
              <a:latin typeface="Arial"/>
              <a:ea typeface="Arial"/>
              <a:cs typeface="Arial"/>
              <a:sym typeface="Aria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82" name="Shape 282"/>
        <p:cNvGrpSpPr/>
        <p:nvPr/>
      </p:nvGrpSpPr>
      <p:grpSpPr>
        <a:xfrm>
          <a:off x="0" y="0"/>
          <a:ext cx="0" cy="0"/>
          <a:chOff x="0" y="0"/>
          <a:chExt cx="0" cy="0"/>
        </a:xfrm>
      </p:grpSpPr>
      <p:sp>
        <p:nvSpPr>
          <p:cNvPr id="283" name="Google Shape;283;g41d9a63176_0_15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84" name="Google Shape;284;g41d9a63176_0_15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5" name="Google Shape;285;g41d9a63176_0_157:notes"/>
          <p:cNvSpPr txBox="1"/>
          <p:nvPr>
            <p:ph idx="12" type="sldNum"/>
          </p:nvPr>
        </p:nvSpPr>
        <p:spPr>
          <a:xfrm>
            <a:off x="3884612" y="8685212"/>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Times New Roman"/>
              <a:buNone/>
            </a:pPr>
            <a:fld id="{00000000-1234-1234-1234-123412341234}" type="slidenum">
              <a:rPr lang="en-US"/>
              <a:t>‹#›</a:t>
            </a:fld>
            <a:endParaRPr sz="1400">
              <a:latin typeface="Arial"/>
              <a:ea typeface="Arial"/>
              <a:cs typeface="Arial"/>
              <a:sym typeface="Aria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90" name="Shape 290"/>
        <p:cNvGrpSpPr/>
        <p:nvPr/>
      </p:nvGrpSpPr>
      <p:grpSpPr>
        <a:xfrm>
          <a:off x="0" y="0"/>
          <a:ext cx="0" cy="0"/>
          <a:chOff x="0" y="0"/>
          <a:chExt cx="0" cy="0"/>
        </a:xfrm>
      </p:grpSpPr>
      <p:sp>
        <p:nvSpPr>
          <p:cNvPr id="291" name="Google Shape;291;g41d9a63176_0_16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92" name="Google Shape;292;g41d9a63176_0_16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3" name="Google Shape;293;g41d9a63176_0_164:notes"/>
          <p:cNvSpPr txBox="1"/>
          <p:nvPr>
            <p:ph idx="12" type="sldNum"/>
          </p:nvPr>
        </p:nvSpPr>
        <p:spPr>
          <a:xfrm>
            <a:off x="3884612" y="8685212"/>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Times New Roman"/>
              <a:buNone/>
            </a:pPr>
            <a:fld id="{00000000-1234-1234-1234-123412341234}" type="slidenum">
              <a:rPr lang="en-US"/>
              <a:t>‹#›</a:t>
            </a:fld>
            <a:endParaRPr sz="1400">
              <a:latin typeface="Arial"/>
              <a:ea typeface="Arial"/>
              <a:cs typeface="Arial"/>
              <a:sym typeface="Arial"/>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98" name="Shape 298"/>
        <p:cNvGrpSpPr/>
        <p:nvPr/>
      </p:nvGrpSpPr>
      <p:grpSpPr>
        <a:xfrm>
          <a:off x="0" y="0"/>
          <a:ext cx="0" cy="0"/>
          <a:chOff x="0" y="0"/>
          <a:chExt cx="0" cy="0"/>
        </a:xfrm>
      </p:grpSpPr>
      <p:sp>
        <p:nvSpPr>
          <p:cNvPr id="299" name="Google Shape;299;g41d9a63176_0_17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300" name="Google Shape;300;g41d9a63176_0_17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1" name="Google Shape;301;g41d9a63176_0_171:notes"/>
          <p:cNvSpPr txBox="1"/>
          <p:nvPr>
            <p:ph idx="12" type="sldNum"/>
          </p:nvPr>
        </p:nvSpPr>
        <p:spPr>
          <a:xfrm>
            <a:off x="3884612" y="8685212"/>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Times New Roman"/>
              <a:buNone/>
            </a:pPr>
            <a:fld id="{00000000-1234-1234-1234-123412341234}" type="slidenum">
              <a:rPr lang="en-US"/>
              <a:t>‹#›</a:t>
            </a:fld>
            <a:endParaRPr sz="1400">
              <a:latin typeface="Arial"/>
              <a:ea typeface="Arial"/>
              <a:cs typeface="Arial"/>
              <a:sym typeface="Arial"/>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06" name="Shape 306"/>
        <p:cNvGrpSpPr/>
        <p:nvPr/>
      </p:nvGrpSpPr>
      <p:grpSpPr>
        <a:xfrm>
          <a:off x="0" y="0"/>
          <a:ext cx="0" cy="0"/>
          <a:chOff x="0" y="0"/>
          <a:chExt cx="0" cy="0"/>
        </a:xfrm>
      </p:grpSpPr>
      <p:sp>
        <p:nvSpPr>
          <p:cNvPr id="307" name="Google Shape;307;g41d9a63176_0_17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308" name="Google Shape;308;g41d9a63176_0_17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9" name="Google Shape;309;g41d9a63176_0_178:notes"/>
          <p:cNvSpPr txBox="1"/>
          <p:nvPr>
            <p:ph idx="12" type="sldNum"/>
          </p:nvPr>
        </p:nvSpPr>
        <p:spPr>
          <a:xfrm>
            <a:off x="3884612" y="8685212"/>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Times New Roman"/>
              <a:buNone/>
            </a:pPr>
            <a:fld id="{00000000-1234-1234-1234-123412341234}" type="slidenum">
              <a:rPr lang="en-US"/>
              <a:t>‹#›</a:t>
            </a:fld>
            <a:endParaRPr sz="1400">
              <a:latin typeface="Arial"/>
              <a:ea typeface="Arial"/>
              <a:cs typeface="Arial"/>
              <a:sym typeface="Arial"/>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14" name="Shape 314"/>
        <p:cNvGrpSpPr/>
        <p:nvPr/>
      </p:nvGrpSpPr>
      <p:grpSpPr>
        <a:xfrm>
          <a:off x="0" y="0"/>
          <a:ext cx="0" cy="0"/>
          <a:chOff x="0" y="0"/>
          <a:chExt cx="0" cy="0"/>
        </a:xfrm>
      </p:grpSpPr>
      <p:sp>
        <p:nvSpPr>
          <p:cNvPr id="315" name="Google Shape;315;p5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6" name="Google Shape;316;p5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23" name="Shape 323"/>
        <p:cNvGrpSpPr/>
        <p:nvPr/>
      </p:nvGrpSpPr>
      <p:grpSpPr>
        <a:xfrm>
          <a:off x="0" y="0"/>
          <a:ext cx="0" cy="0"/>
          <a:chOff x="0" y="0"/>
          <a:chExt cx="0" cy="0"/>
        </a:xfrm>
      </p:grpSpPr>
      <p:sp>
        <p:nvSpPr>
          <p:cNvPr id="324" name="Google Shape;324;p5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5" name="Google Shape;325;p5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38" name="Shape 338"/>
        <p:cNvGrpSpPr/>
        <p:nvPr/>
      </p:nvGrpSpPr>
      <p:grpSpPr>
        <a:xfrm>
          <a:off x="0" y="0"/>
          <a:ext cx="0" cy="0"/>
          <a:chOff x="0" y="0"/>
          <a:chExt cx="0" cy="0"/>
        </a:xfrm>
      </p:grpSpPr>
      <p:sp>
        <p:nvSpPr>
          <p:cNvPr id="339" name="Google Shape;339;p5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40" name="Google Shape;340;p5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55" name="Shape 355"/>
        <p:cNvGrpSpPr/>
        <p:nvPr/>
      </p:nvGrpSpPr>
      <p:grpSpPr>
        <a:xfrm>
          <a:off x="0" y="0"/>
          <a:ext cx="0" cy="0"/>
          <a:chOff x="0" y="0"/>
          <a:chExt cx="0" cy="0"/>
        </a:xfrm>
      </p:grpSpPr>
      <p:sp>
        <p:nvSpPr>
          <p:cNvPr id="356" name="Google Shape;356;p5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7" name="Google Shape;357;p5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8" name="Shape 98"/>
        <p:cNvGrpSpPr/>
        <p:nvPr/>
      </p:nvGrpSpPr>
      <p:grpSpPr>
        <a:xfrm>
          <a:off x="0" y="0"/>
          <a:ext cx="0" cy="0"/>
          <a:chOff x="0" y="0"/>
          <a:chExt cx="0" cy="0"/>
        </a:xfrm>
      </p:grpSpPr>
      <p:sp>
        <p:nvSpPr>
          <p:cNvPr id="99" name="Google Shape;99;g41d9a63176_0_4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g41d9a63176_0_4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1" name="Google Shape;101;g41d9a63176_0_46:notes"/>
          <p:cNvSpPr txBox="1"/>
          <p:nvPr>
            <p:ph idx="12" type="sldNum"/>
          </p:nvPr>
        </p:nvSpPr>
        <p:spPr>
          <a:xfrm>
            <a:off x="3884612" y="8685212"/>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Times New Roman"/>
              <a:buNone/>
            </a:pPr>
            <a:fld id="{00000000-1234-1234-1234-123412341234}" type="slidenum">
              <a:rPr lang="en-US"/>
              <a:t>‹#›</a:t>
            </a:fld>
            <a:endParaRPr sz="1400">
              <a:latin typeface="Arial"/>
              <a:ea typeface="Arial"/>
              <a:cs typeface="Arial"/>
              <a:sym typeface="Arial"/>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62" name="Shape 362"/>
        <p:cNvGrpSpPr/>
        <p:nvPr/>
      </p:nvGrpSpPr>
      <p:grpSpPr>
        <a:xfrm>
          <a:off x="0" y="0"/>
          <a:ext cx="0" cy="0"/>
          <a:chOff x="0" y="0"/>
          <a:chExt cx="0" cy="0"/>
        </a:xfrm>
      </p:grpSpPr>
      <p:sp>
        <p:nvSpPr>
          <p:cNvPr id="363" name="Google Shape;363;p5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64" name="Google Shape;364;p5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68" name="Shape 368"/>
        <p:cNvGrpSpPr/>
        <p:nvPr/>
      </p:nvGrpSpPr>
      <p:grpSpPr>
        <a:xfrm>
          <a:off x="0" y="0"/>
          <a:ext cx="0" cy="0"/>
          <a:chOff x="0" y="0"/>
          <a:chExt cx="0" cy="0"/>
        </a:xfrm>
      </p:grpSpPr>
      <p:sp>
        <p:nvSpPr>
          <p:cNvPr id="369" name="Google Shape;369;p5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70" name="Google Shape;370;p5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93" name="Shape 393"/>
        <p:cNvGrpSpPr/>
        <p:nvPr/>
      </p:nvGrpSpPr>
      <p:grpSpPr>
        <a:xfrm>
          <a:off x="0" y="0"/>
          <a:ext cx="0" cy="0"/>
          <a:chOff x="0" y="0"/>
          <a:chExt cx="0" cy="0"/>
        </a:xfrm>
      </p:grpSpPr>
      <p:sp>
        <p:nvSpPr>
          <p:cNvPr id="394" name="Google Shape;394;p5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95" name="Google Shape;395;p5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13" name="Shape 413"/>
        <p:cNvGrpSpPr/>
        <p:nvPr/>
      </p:nvGrpSpPr>
      <p:grpSpPr>
        <a:xfrm>
          <a:off x="0" y="0"/>
          <a:ext cx="0" cy="0"/>
          <a:chOff x="0" y="0"/>
          <a:chExt cx="0" cy="0"/>
        </a:xfrm>
      </p:grpSpPr>
      <p:sp>
        <p:nvSpPr>
          <p:cNvPr id="414" name="Google Shape;414;p5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15" name="Google Shape;415;p5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20" name="Shape 420"/>
        <p:cNvGrpSpPr/>
        <p:nvPr/>
      </p:nvGrpSpPr>
      <p:grpSpPr>
        <a:xfrm>
          <a:off x="0" y="0"/>
          <a:ext cx="0" cy="0"/>
          <a:chOff x="0" y="0"/>
          <a:chExt cx="0" cy="0"/>
        </a:xfrm>
      </p:grpSpPr>
      <p:sp>
        <p:nvSpPr>
          <p:cNvPr id="421" name="Google Shape;421;p5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22" name="Google Shape;422;p5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27" name="Shape 427"/>
        <p:cNvGrpSpPr/>
        <p:nvPr/>
      </p:nvGrpSpPr>
      <p:grpSpPr>
        <a:xfrm>
          <a:off x="0" y="0"/>
          <a:ext cx="0" cy="0"/>
          <a:chOff x="0" y="0"/>
          <a:chExt cx="0" cy="0"/>
        </a:xfrm>
      </p:grpSpPr>
      <p:sp>
        <p:nvSpPr>
          <p:cNvPr id="428" name="Google Shape;428;p5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29" name="Google Shape;429;p5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33" name="Shape 433"/>
        <p:cNvGrpSpPr/>
        <p:nvPr/>
      </p:nvGrpSpPr>
      <p:grpSpPr>
        <a:xfrm>
          <a:off x="0" y="0"/>
          <a:ext cx="0" cy="0"/>
          <a:chOff x="0" y="0"/>
          <a:chExt cx="0" cy="0"/>
        </a:xfrm>
      </p:grpSpPr>
      <p:sp>
        <p:nvSpPr>
          <p:cNvPr id="434" name="Google Shape;434;p6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35" name="Google Shape;435;p6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40" name="Shape 440"/>
        <p:cNvGrpSpPr/>
        <p:nvPr/>
      </p:nvGrpSpPr>
      <p:grpSpPr>
        <a:xfrm>
          <a:off x="0" y="0"/>
          <a:ext cx="0" cy="0"/>
          <a:chOff x="0" y="0"/>
          <a:chExt cx="0" cy="0"/>
        </a:xfrm>
      </p:grpSpPr>
      <p:sp>
        <p:nvSpPr>
          <p:cNvPr id="441" name="Google Shape;441;p6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42" name="Google Shape;442;p6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46" name="Shape 446"/>
        <p:cNvGrpSpPr/>
        <p:nvPr/>
      </p:nvGrpSpPr>
      <p:grpSpPr>
        <a:xfrm>
          <a:off x="0" y="0"/>
          <a:ext cx="0" cy="0"/>
          <a:chOff x="0" y="0"/>
          <a:chExt cx="0" cy="0"/>
        </a:xfrm>
      </p:grpSpPr>
      <p:sp>
        <p:nvSpPr>
          <p:cNvPr id="447" name="Google Shape;447;p6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48" name="Google Shape;448;p6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53" name="Shape 453"/>
        <p:cNvGrpSpPr/>
        <p:nvPr/>
      </p:nvGrpSpPr>
      <p:grpSpPr>
        <a:xfrm>
          <a:off x="0" y="0"/>
          <a:ext cx="0" cy="0"/>
          <a:chOff x="0" y="0"/>
          <a:chExt cx="0" cy="0"/>
        </a:xfrm>
      </p:grpSpPr>
      <p:sp>
        <p:nvSpPr>
          <p:cNvPr id="454" name="Google Shape;454;p6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55" name="Google Shape;455;p6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0" name="Shape 110"/>
        <p:cNvGrpSpPr/>
        <p:nvPr/>
      </p:nvGrpSpPr>
      <p:grpSpPr>
        <a:xfrm>
          <a:off x="0" y="0"/>
          <a:ext cx="0" cy="0"/>
          <a:chOff x="0" y="0"/>
          <a:chExt cx="0" cy="0"/>
        </a:xfrm>
      </p:grpSpPr>
      <p:sp>
        <p:nvSpPr>
          <p:cNvPr id="111" name="Google Shape;111;g41d9a63176_0_5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12" name="Google Shape;112;g41d9a63176_0_5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3" name="Google Shape;113;g41d9a63176_0_57:notes"/>
          <p:cNvSpPr txBox="1"/>
          <p:nvPr>
            <p:ph idx="12" type="sldNum"/>
          </p:nvPr>
        </p:nvSpPr>
        <p:spPr>
          <a:xfrm>
            <a:off x="3884612" y="8685212"/>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Times New Roman"/>
              <a:buNone/>
            </a:pPr>
            <a:fld id="{00000000-1234-1234-1234-123412341234}" type="slidenum">
              <a:rPr lang="en-US"/>
              <a:t>‹#›</a:t>
            </a:fld>
            <a:endParaRPr sz="1400">
              <a:latin typeface="Arial"/>
              <a:ea typeface="Arial"/>
              <a:cs typeface="Arial"/>
              <a:sym typeface="Arial"/>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59" name="Shape 459"/>
        <p:cNvGrpSpPr/>
        <p:nvPr/>
      </p:nvGrpSpPr>
      <p:grpSpPr>
        <a:xfrm>
          <a:off x="0" y="0"/>
          <a:ext cx="0" cy="0"/>
          <a:chOff x="0" y="0"/>
          <a:chExt cx="0" cy="0"/>
        </a:xfrm>
      </p:grpSpPr>
      <p:sp>
        <p:nvSpPr>
          <p:cNvPr id="460" name="Google Shape;460;p6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61" name="Google Shape;461;p6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65" name="Shape 465"/>
        <p:cNvGrpSpPr/>
        <p:nvPr/>
      </p:nvGrpSpPr>
      <p:grpSpPr>
        <a:xfrm>
          <a:off x="0" y="0"/>
          <a:ext cx="0" cy="0"/>
          <a:chOff x="0" y="0"/>
          <a:chExt cx="0" cy="0"/>
        </a:xfrm>
      </p:grpSpPr>
      <p:sp>
        <p:nvSpPr>
          <p:cNvPr id="466" name="Google Shape;466;p6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67" name="Google Shape;467;p6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72" name="Shape 472"/>
        <p:cNvGrpSpPr/>
        <p:nvPr/>
      </p:nvGrpSpPr>
      <p:grpSpPr>
        <a:xfrm>
          <a:off x="0" y="0"/>
          <a:ext cx="0" cy="0"/>
          <a:chOff x="0" y="0"/>
          <a:chExt cx="0" cy="0"/>
        </a:xfrm>
      </p:grpSpPr>
      <p:sp>
        <p:nvSpPr>
          <p:cNvPr id="473" name="Google Shape;473;p6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74" name="Google Shape;474;p6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79" name="Shape 479"/>
        <p:cNvGrpSpPr/>
        <p:nvPr/>
      </p:nvGrpSpPr>
      <p:grpSpPr>
        <a:xfrm>
          <a:off x="0" y="0"/>
          <a:ext cx="0" cy="0"/>
          <a:chOff x="0" y="0"/>
          <a:chExt cx="0" cy="0"/>
        </a:xfrm>
      </p:grpSpPr>
      <p:sp>
        <p:nvSpPr>
          <p:cNvPr id="480" name="Google Shape;480;p6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81" name="Google Shape;481;p6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84" name="Shape 484"/>
        <p:cNvGrpSpPr/>
        <p:nvPr/>
      </p:nvGrpSpPr>
      <p:grpSpPr>
        <a:xfrm>
          <a:off x="0" y="0"/>
          <a:ext cx="0" cy="0"/>
          <a:chOff x="0" y="0"/>
          <a:chExt cx="0" cy="0"/>
        </a:xfrm>
      </p:grpSpPr>
      <p:sp>
        <p:nvSpPr>
          <p:cNvPr id="485" name="Google Shape;485;g41d9a63176_0_19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486" name="Google Shape;486;g41d9a63176_0_19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87" name="Google Shape;487;g41d9a63176_0_197:notes"/>
          <p:cNvSpPr txBox="1"/>
          <p:nvPr>
            <p:ph idx="12" type="sldNum"/>
          </p:nvPr>
        </p:nvSpPr>
        <p:spPr>
          <a:xfrm>
            <a:off x="3884612" y="8685212"/>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Times New Roman"/>
              <a:buNone/>
            </a:pPr>
            <a:fld id="{00000000-1234-1234-1234-123412341234}" type="slidenum">
              <a:rPr lang="en-US"/>
              <a:t>‹#›</a:t>
            </a:fld>
            <a:endParaRPr sz="1400">
              <a:latin typeface="Arial"/>
              <a:ea typeface="Arial"/>
              <a:cs typeface="Arial"/>
              <a:sym typeface="Arial"/>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92" name="Shape 492"/>
        <p:cNvGrpSpPr/>
        <p:nvPr/>
      </p:nvGrpSpPr>
      <p:grpSpPr>
        <a:xfrm>
          <a:off x="0" y="0"/>
          <a:ext cx="0" cy="0"/>
          <a:chOff x="0" y="0"/>
          <a:chExt cx="0" cy="0"/>
        </a:xfrm>
      </p:grpSpPr>
      <p:sp>
        <p:nvSpPr>
          <p:cNvPr id="493" name="Google Shape;493;p6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94" name="Google Shape;494;p6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10" name="Shape 510"/>
        <p:cNvGrpSpPr/>
        <p:nvPr/>
      </p:nvGrpSpPr>
      <p:grpSpPr>
        <a:xfrm>
          <a:off x="0" y="0"/>
          <a:ext cx="0" cy="0"/>
          <a:chOff x="0" y="0"/>
          <a:chExt cx="0" cy="0"/>
        </a:xfrm>
      </p:grpSpPr>
      <p:sp>
        <p:nvSpPr>
          <p:cNvPr id="511" name="Google Shape;511;p7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12" name="Google Shape;512;p7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18" name="Shape 518"/>
        <p:cNvGrpSpPr/>
        <p:nvPr/>
      </p:nvGrpSpPr>
      <p:grpSpPr>
        <a:xfrm>
          <a:off x="0" y="0"/>
          <a:ext cx="0" cy="0"/>
          <a:chOff x="0" y="0"/>
          <a:chExt cx="0" cy="0"/>
        </a:xfrm>
      </p:grpSpPr>
      <p:sp>
        <p:nvSpPr>
          <p:cNvPr id="519" name="Google Shape;519;p7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20" name="Google Shape;520;p7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8" name="Shape 118"/>
        <p:cNvGrpSpPr/>
        <p:nvPr/>
      </p:nvGrpSpPr>
      <p:grpSpPr>
        <a:xfrm>
          <a:off x="0" y="0"/>
          <a:ext cx="0" cy="0"/>
          <a:chOff x="0" y="0"/>
          <a:chExt cx="0" cy="0"/>
        </a:xfrm>
      </p:grpSpPr>
      <p:sp>
        <p:nvSpPr>
          <p:cNvPr id="119" name="Google Shape;119;g41d9a63176_0_6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41d9a63176_0_6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1" name="Google Shape;121;g41d9a63176_0_64:notes"/>
          <p:cNvSpPr txBox="1"/>
          <p:nvPr>
            <p:ph idx="12" type="sldNum"/>
          </p:nvPr>
        </p:nvSpPr>
        <p:spPr>
          <a:xfrm>
            <a:off x="3884612" y="8685212"/>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Times New Roman"/>
              <a:buNone/>
            </a:pPr>
            <a:fld id="{00000000-1234-1234-1234-123412341234}" type="slidenum">
              <a:rPr lang="en-US"/>
              <a:t>‹#›</a:t>
            </a:fld>
            <a:endParaRPr sz="1400">
              <a:latin typeface="Arial"/>
              <a:ea typeface="Arial"/>
              <a:cs typeface="Arial"/>
              <a:sym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6" name="Shape 126"/>
        <p:cNvGrpSpPr/>
        <p:nvPr/>
      </p:nvGrpSpPr>
      <p:grpSpPr>
        <a:xfrm>
          <a:off x="0" y="0"/>
          <a:ext cx="0" cy="0"/>
          <a:chOff x="0" y="0"/>
          <a:chExt cx="0" cy="0"/>
        </a:xfrm>
      </p:grpSpPr>
      <p:sp>
        <p:nvSpPr>
          <p:cNvPr id="127" name="Google Shape;127;g41d9a63176_0_3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28" name="Google Shape;128;g41d9a63176_0_3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9" name="Google Shape;129;g41d9a63176_0_39:notes"/>
          <p:cNvSpPr txBox="1"/>
          <p:nvPr>
            <p:ph idx="12" type="sldNum"/>
          </p:nvPr>
        </p:nvSpPr>
        <p:spPr>
          <a:xfrm>
            <a:off x="3884612" y="8685212"/>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Times New Roman"/>
              <a:buNone/>
            </a:pPr>
            <a:fld id="{00000000-1234-1234-1234-123412341234}" type="slidenum">
              <a:rPr lang="en-US"/>
              <a:t>‹#›</a:t>
            </a:fld>
            <a:endParaRPr sz="1400">
              <a:latin typeface="Arial"/>
              <a:ea typeface="Arial"/>
              <a:cs typeface="Arial"/>
              <a:sym typeface="Aria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4" name="Shape 134"/>
        <p:cNvGrpSpPr/>
        <p:nvPr/>
      </p:nvGrpSpPr>
      <p:grpSpPr>
        <a:xfrm>
          <a:off x="0" y="0"/>
          <a:ext cx="0" cy="0"/>
          <a:chOff x="0" y="0"/>
          <a:chExt cx="0" cy="0"/>
        </a:xfrm>
      </p:grpSpPr>
      <p:sp>
        <p:nvSpPr>
          <p:cNvPr id="135" name="Google Shape;135;g41d9a63176_0_3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36" name="Google Shape;136;g41d9a63176_0_3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7" name="Google Shape;137;g41d9a63176_0_31:notes"/>
          <p:cNvSpPr txBox="1"/>
          <p:nvPr>
            <p:ph idx="12" type="sldNum"/>
          </p:nvPr>
        </p:nvSpPr>
        <p:spPr>
          <a:xfrm>
            <a:off x="3884612" y="8685212"/>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Times New Roman"/>
              <a:buNone/>
            </a:pPr>
            <a:fld id="{00000000-1234-1234-1234-123412341234}" type="slidenum">
              <a:rPr lang="en-US"/>
              <a:t>‹#›</a:t>
            </a:fld>
            <a:endParaRPr sz="1400">
              <a:latin typeface="Arial"/>
              <a:ea typeface="Arial"/>
              <a:cs typeface="Arial"/>
              <a:sym typeface="Aria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7" name="Shape 147"/>
        <p:cNvGrpSpPr/>
        <p:nvPr/>
      </p:nvGrpSpPr>
      <p:grpSpPr>
        <a:xfrm>
          <a:off x="0" y="0"/>
          <a:ext cx="0" cy="0"/>
          <a:chOff x="0" y="0"/>
          <a:chExt cx="0" cy="0"/>
        </a:xfrm>
      </p:grpSpPr>
      <p:sp>
        <p:nvSpPr>
          <p:cNvPr id="148" name="Google Shape;148;g41d9a63176_0_7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49" name="Google Shape;149;g41d9a63176_0_7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0" name="Google Shape;150;g41d9a63176_0_77:notes"/>
          <p:cNvSpPr txBox="1"/>
          <p:nvPr>
            <p:ph idx="12" type="sldNum"/>
          </p:nvPr>
        </p:nvSpPr>
        <p:spPr>
          <a:xfrm>
            <a:off x="3884612" y="8685212"/>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Times New Roman"/>
              <a:buNone/>
            </a:pPr>
            <a:fld id="{00000000-1234-1234-1234-123412341234}" type="slidenum">
              <a:rPr lang="en-US"/>
              <a:t>‹#›</a:t>
            </a:fld>
            <a:endParaRPr sz="1400">
              <a:latin typeface="Arial"/>
              <a:ea typeface="Arial"/>
              <a:cs typeface="Arial"/>
              <a:sym typeface="Aria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5" name="Shape 155"/>
        <p:cNvGrpSpPr/>
        <p:nvPr/>
      </p:nvGrpSpPr>
      <p:grpSpPr>
        <a:xfrm>
          <a:off x="0" y="0"/>
          <a:ext cx="0" cy="0"/>
          <a:chOff x="0" y="0"/>
          <a:chExt cx="0" cy="0"/>
        </a:xfrm>
      </p:grpSpPr>
      <p:sp>
        <p:nvSpPr>
          <p:cNvPr id="156" name="Google Shape;156;g41d9a63176_0_8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57" name="Google Shape;157;g41d9a63176_0_8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8" name="Google Shape;158;g41d9a63176_0_84:notes"/>
          <p:cNvSpPr txBox="1"/>
          <p:nvPr>
            <p:ph idx="12" type="sldNum"/>
          </p:nvPr>
        </p:nvSpPr>
        <p:spPr>
          <a:xfrm>
            <a:off x="3884612" y="8685212"/>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sz="1400">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15" name="Shape 15"/>
        <p:cNvGrpSpPr/>
        <p:nvPr/>
      </p:nvGrpSpPr>
      <p:grpSpPr>
        <a:xfrm>
          <a:off x="0" y="0"/>
          <a:ext cx="0" cy="0"/>
          <a:chOff x="0" y="0"/>
          <a:chExt cx="0" cy="0"/>
        </a:xfrm>
      </p:grpSpPr>
      <p:sp>
        <p:nvSpPr>
          <p:cNvPr id="16" name="Google Shape;16;p2"/>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lstStyle>
            <a:lvl1pPr lvl="0"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1pPr>
            <a:lvl2pPr lvl="1"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2pPr>
            <a:lvl3pPr lvl="2"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3pPr>
            <a:lvl4pPr lvl="3"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4pPr>
            <a:lvl5pPr lvl="4"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5pPr>
            <a:lvl6pPr lvl="5"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6pPr>
            <a:lvl7pPr lvl="6"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7pPr>
            <a:lvl8pPr lvl="7"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8pPr>
            <a:lvl9pPr lvl="8"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9pPr>
          </a:lstStyle>
          <a:p/>
        </p:txBody>
      </p:sp>
      <p:sp>
        <p:nvSpPr>
          <p:cNvPr id="17" name="Google Shape;17;p2"/>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lstStyle>
            <a:lvl1pPr lvl="0" marR="0" rtl="0" algn="ctr">
              <a:spcBef>
                <a:spcPts val="640"/>
              </a:spcBef>
              <a:spcAft>
                <a:spcPts val="0"/>
              </a:spcAft>
              <a:buClr>
                <a:schemeClr val="dk1"/>
              </a:buClr>
              <a:buSzPts val="3200"/>
              <a:buFont typeface="Times New Roman"/>
              <a:buNone/>
              <a:defRPr b="0" i="0" sz="3200" u="none" cap="none" strike="noStrike">
                <a:solidFill>
                  <a:schemeClr val="dk1"/>
                </a:solidFill>
                <a:latin typeface="Times New Roman"/>
                <a:ea typeface="Times New Roman"/>
                <a:cs typeface="Times New Roman"/>
                <a:sym typeface="Times New Roman"/>
              </a:defRPr>
            </a:lvl1pPr>
            <a:lvl2pPr lvl="1" marR="0" rtl="0" algn="ctr">
              <a:spcBef>
                <a:spcPts val="560"/>
              </a:spcBef>
              <a:spcAft>
                <a:spcPts val="0"/>
              </a:spcAft>
              <a:buClr>
                <a:schemeClr val="dk1"/>
              </a:buClr>
              <a:buSzPts val="2800"/>
              <a:buFont typeface="Times New Roman"/>
              <a:buNone/>
              <a:defRPr b="0" i="0" sz="2800" u="none" cap="none" strike="noStrike">
                <a:solidFill>
                  <a:schemeClr val="dk1"/>
                </a:solidFill>
                <a:latin typeface="Times New Roman"/>
                <a:ea typeface="Times New Roman"/>
                <a:cs typeface="Times New Roman"/>
                <a:sym typeface="Times New Roman"/>
              </a:defRPr>
            </a:lvl2pPr>
            <a:lvl3pPr lvl="2" marR="0" rtl="0" algn="ctr">
              <a:spcBef>
                <a:spcPts val="480"/>
              </a:spcBef>
              <a:spcAft>
                <a:spcPts val="0"/>
              </a:spcAft>
              <a:buClr>
                <a:schemeClr val="dk1"/>
              </a:buClr>
              <a:buSzPts val="2400"/>
              <a:buFont typeface="Times New Roman"/>
              <a:buNone/>
              <a:defRPr b="0" i="0" sz="2400" u="none" cap="none" strike="noStrike">
                <a:solidFill>
                  <a:schemeClr val="dk1"/>
                </a:solidFill>
                <a:latin typeface="Times New Roman"/>
                <a:ea typeface="Times New Roman"/>
                <a:cs typeface="Times New Roman"/>
                <a:sym typeface="Times New Roman"/>
              </a:defRPr>
            </a:lvl3pPr>
            <a:lvl4pPr lvl="3" marR="0" rtl="0" algn="ctr">
              <a:spcBef>
                <a:spcPts val="400"/>
              </a:spcBef>
              <a:spcAft>
                <a:spcPts val="0"/>
              </a:spcAft>
              <a:buClr>
                <a:schemeClr val="dk1"/>
              </a:buClr>
              <a:buSzPts val="2000"/>
              <a:buFont typeface="Times New Roman"/>
              <a:buNone/>
              <a:defRPr b="0" i="0" sz="2000" u="none" cap="none" strike="noStrike">
                <a:solidFill>
                  <a:schemeClr val="dk1"/>
                </a:solidFill>
                <a:latin typeface="Times New Roman"/>
                <a:ea typeface="Times New Roman"/>
                <a:cs typeface="Times New Roman"/>
                <a:sym typeface="Times New Roman"/>
              </a:defRPr>
            </a:lvl4pPr>
            <a:lvl5pPr lvl="4" marR="0" rtl="0" algn="ctr">
              <a:spcBef>
                <a:spcPts val="400"/>
              </a:spcBef>
              <a:spcAft>
                <a:spcPts val="0"/>
              </a:spcAft>
              <a:buClr>
                <a:schemeClr val="dk1"/>
              </a:buClr>
              <a:buSzPts val="2000"/>
              <a:buFont typeface="Times New Roman"/>
              <a:buNone/>
              <a:defRPr b="0" i="0" sz="2000" u="none" cap="none" strike="noStrike">
                <a:solidFill>
                  <a:schemeClr val="dk1"/>
                </a:solidFill>
                <a:latin typeface="Times New Roman"/>
                <a:ea typeface="Times New Roman"/>
                <a:cs typeface="Times New Roman"/>
                <a:sym typeface="Times New Roman"/>
              </a:defRPr>
            </a:lvl5pPr>
            <a:lvl6pPr lvl="5" marR="0" rtl="0" algn="ctr">
              <a:spcBef>
                <a:spcPts val="400"/>
              </a:spcBef>
              <a:spcAft>
                <a:spcPts val="0"/>
              </a:spcAft>
              <a:buClr>
                <a:schemeClr val="dk1"/>
              </a:buClr>
              <a:buSzPts val="2000"/>
              <a:buFont typeface="Times New Roman"/>
              <a:buNone/>
              <a:defRPr b="0" i="0" sz="2000" u="none" cap="none" strike="noStrike">
                <a:solidFill>
                  <a:schemeClr val="dk1"/>
                </a:solidFill>
                <a:latin typeface="Times New Roman"/>
                <a:ea typeface="Times New Roman"/>
                <a:cs typeface="Times New Roman"/>
                <a:sym typeface="Times New Roman"/>
              </a:defRPr>
            </a:lvl6pPr>
            <a:lvl7pPr lvl="6" marR="0" rtl="0" algn="ctr">
              <a:spcBef>
                <a:spcPts val="400"/>
              </a:spcBef>
              <a:spcAft>
                <a:spcPts val="0"/>
              </a:spcAft>
              <a:buClr>
                <a:schemeClr val="dk1"/>
              </a:buClr>
              <a:buSzPts val="2000"/>
              <a:buFont typeface="Times New Roman"/>
              <a:buNone/>
              <a:defRPr b="0" i="0" sz="2000" u="none" cap="none" strike="noStrike">
                <a:solidFill>
                  <a:schemeClr val="dk1"/>
                </a:solidFill>
                <a:latin typeface="Times New Roman"/>
                <a:ea typeface="Times New Roman"/>
                <a:cs typeface="Times New Roman"/>
                <a:sym typeface="Times New Roman"/>
              </a:defRPr>
            </a:lvl7pPr>
            <a:lvl8pPr lvl="7" marR="0" rtl="0" algn="ctr">
              <a:spcBef>
                <a:spcPts val="400"/>
              </a:spcBef>
              <a:spcAft>
                <a:spcPts val="0"/>
              </a:spcAft>
              <a:buClr>
                <a:schemeClr val="dk1"/>
              </a:buClr>
              <a:buSzPts val="2000"/>
              <a:buFont typeface="Times New Roman"/>
              <a:buNone/>
              <a:defRPr b="0" i="0" sz="2000" u="none" cap="none" strike="noStrike">
                <a:solidFill>
                  <a:schemeClr val="dk1"/>
                </a:solidFill>
                <a:latin typeface="Times New Roman"/>
                <a:ea typeface="Times New Roman"/>
                <a:cs typeface="Times New Roman"/>
                <a:sym typeface="Times New Roman"/>
              </a:defRPr>
            </a:lvl8pPr>
            <a:lvl9pPr lvl="8" marR="0" rtl="0" algn="ctr">
              <a:spcBef>
                <a:spcPts val="400"/>
              </a:spcBef>
              <a:spcAft>
                <a:spcPts val="0"/>
              </a:spcAft>
              <a:buClr>
                <a:schemeClr val="dk1"/>
              </a:buClr>
              <a:buSzPts val="2000"/>
              <a:buFont typeface="Times New Roman"/>
              <a:buNone/>
              <a:defRPr b="0" i="0" sz="2000" u="none" cap="none" strike="noStrike">
                <a:solidFill>
                  <a:schemeClr val="dk1"/>
                </a:solidFill>
                <a:latin typeface="Times New Roman"/>
                <a:ea typeface="Times New Roman"/>
                <a:cs typeface="Times New Roman"/>
                <a:sym typeface="Times New Roman"/>
              </a:defRPr>
            </a:lvl9pPr>
          </a:lstStyle>
          <a:p/>
        </p:txBody>
      </p:sp>
      <p:sp>
        <p:nvSpPr>
          <p:cNvPr id="18" name="Google Shape;18;p2"/>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1pPr>
            <a:lvl2pPr lvl="1"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19" name="Google Shape;19;p2"/>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1pPr>
            <a:lvl2pPr lvl="1"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20" name="Google Shape;20;p2"/>
          <p:cNvSpPr txBox="1"/>
          <p:nvPr>
            <p:ph idx="12" type="sldNum"/>
          </p:nvPr>
        </p:nvSpPr>
        <p:spPr>
          <a:xfrm>
            <a:off x="7115650" y="6522500"/>
            <a:ext cx="1905000" cy="2622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1pPr>
            <a:lvl2pPr indent="0" lvl="1" marL="0" marR="0" rtl="0" algn="r">
              <a:lnSpc>
                <a:spcPct val="100000"/>
              </a:lnSpc>
              <a:spcBef>
                <a:spcPts val="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2pPr>
            <a:lvl3pPr indent="0" lvl="2" marL="0" marR="0" rtl="0" algn="r">
              <a:lnSpc>
                <a:spcPct val="100000"/>
              </a:lnSpc>
              <a:spcBef>
                <a:spcPts val="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3pPr>
            <a:lvl4pPr indent="0" lvl="3" marL="0" marR="0" rtl="0" algn="r">
              <a:lnSpc>
                <a:spcPct val="100000"/>
              </a:lnSpc>
              <a:spcBef>
                <a:spcPts val="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4pPr>
            <a:lvl5pPr indent="0" lvl="4" marL="0" marR="0" rtl="0" algn="r">
              <a:lnSpc>
                <a:spcPct val="100000"/>
              </a:lnSpc>
              <a:spcBef>
                <a:spcPts val="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5pPr>
            <a:lvl6pPr indent="0" lvl="5" marL="0" marR="0" rtl="0" algn="r">
              <a:lnSpc>
                <a:spcPct val="100000"/>
              </a:lnSpc>
              <a:spcBef>
                <a:spcPts val="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6pPr>
            <a:lvl7pPr indent="0" lvl="6" marL="0" marR="0" rtl="0" algn="r">
              <a:lnSpc>
                <a:spcPct val="100000"/>
              </a:lnSpc>
              <a:spcBef>
                <a:spcPts val="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7pPr>
            <a:lvl8pPr indent="0" lvl="7" marL="0" marR="0" rtl="0" algn="r">
              <a:lnSpc>
                <a:spcPct val="100000"/>
              </a:lnSpc>
              <a:spcBef>
                <a:spcPts val="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8pPr>
            <a:lvl9pPr indent="0" lvl="8" marL="0" marR="0" rtl="0" algn="r">
              <a:lnSpc>
                <a:spcPct val="100000"/>
              </a:lnSpc>
              <a:spcBef>
                <a:spcPts val="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type="twoTxTwoObj">
  <p:cSld name="TWO_OBJECTS_WITH_TEXT">
    <p:spTree>
      <p:nvGrpSpPr>
        <p:cNvPr id="69" name="Shape 69"/>
        <p:cNvGrpSpPr/>
        <p:nvPr/>
      </p:nvGrpSpPr>
      <p:grpSpPr>
        <a:xfrm>
          <a:off x="0" y="0"/>
          <a:ext cx="0" cy="0"/>
          <a:chOff x="0" y="0"/>
          <a:chExt cx="0" cy="0"/>
        </a:xfrm>
      </p:grpSpPr>
      <p:sp>
        <p:nvSpPr>
          <p:cNvPr id="70" name="Google Shape;70;p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lstStyle>
            <a:lvl1pPr lvl="0"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1pPr>
            <a:lvl2pPr lvl="1"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2pPr>
            <a:lvl3pPr lvl="2"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3pPr>
            <a:lvl4pPr lvl="3"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4pPr>
            <a:lvl5pPr lvl="4"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5pPr>
            <a:lvl6pPr lvl="5"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6pPr>
            <a:lvl7pPr lvl="6"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7pPr>
            <a:lvl8pPr lvl="7"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8pPr>
            <a:lvl9pPr lvl="8"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9pPr>
          </a:lstStyle>
          <a:p/>
        </p:txBody>
      </p:sp>
      <p:sp>
        <p:nvSpPr>
          <p:cNvPr id="71" name="Google Shape;71;p11"/>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lstStyle>
            <a:lvl1pPr indent="-228600" lvl="0" marL="457200" marR="0" rtl="0" algn="l">
              <a:spcBef>
                <a:spcPts val="480"/>
              </a:spcBef>
              <a:spcAft>
                <a:spcPts val="0"/>
              </a:spcAft>
              <a:buClr>
                <a:schemeClr val="dk1"/>
              </a:buClr>
              <a:buSzPts val="2400"/>
              <a:buFont typeface="Times New Roman"/>
              <a:buNone/>
              <a:defRPr b="1" sz="2400">
                <a:solidFill>
                  <a:schemeClr val="dk1"/>
                </a:solidFill>
                <a:latin typeface="Times New Roman"/>
                <a:ea typeface="Times New Roman"/>
                <a:cs typeface="Times New Roman"/>
                <a:sym typeface="Times New Roman"/>
              </a:defRPr>
            </a:lvl1pPr>
            <a:lvl2pPr indent="-228600" lvl="1" marL="914400" marR="0" rtl="0" algn="l">
              <a:spcBef>
                <a:spcPts val="400"/>
              </a:spcBef>
              <a:spcAft>
                <a:spcPts val="0"/>
              </a:spcAft>
              <a:buClr>
                <a:schemeClr val="dk1"/>
              </a:buClr>
              <a:buSzPts val="2000"/>
              <a:buFont typeface="Times New Roman"/>
              <a:buNone/>
              <a:defRPr b="1" i="0" sz="2000" u="none" cap="none" strike="noStrike">
                <a:solidFill>
                  <a:schemeClr val="dk1"/>
                </a:solidFill>
                <a:latin typeface="Times New Roman"/>
                <a:ea typeface="Times New Roman"/>
                <a:cs typeface="Times New Roman"/>
                <a:sym typeface="Times New Roman"/>
              </a:defRPr>
            </a:lvl2pPr>
            <a:lvl3pPr indent="-228600" lvl="2" marL="1371600" marR="0" rtl="0" algn="l">
              <a:spcBef>
                <a:spcPts val="360"/>
              </a:spcBef>
              <a:spcAft>
                <a:spcPts val="0"/>
              </a:spcAft>
              <a:buClr>
                <a:schemeClr val="dk1"/>
              </a:buClr>
              <a:buSzPts val="1800"/>
              <a:buFont typeface="Times New Roman"/>
              <a:buNone/>
              <a:defRPr b="1" i="0" sz="1800" u="none" cap="none" strike="noStrike">
                <a:solidFill>
                  <a:schemeClr val="dk1"/>
                </a:solidFill>
                <a:latin typeface="Times New Roman"/>
                <a:ea typeface="Times New Roman"/>
                <a:cs typeface="Times New Roman"/>
                <a:sym typeface="Times New Roman"/>
              </a:defRPr>
            </a:lvl3pPr>
            <a:lvl4pPr indent="-228600" lvl="3" marL="1828800" marR="0" rtl="0" algn="l">
              <a:spcBef>
                <a:spcPts val="320"/>
              </a:spcBef>
              <a:spcAft>
                <a:spcPts val="0"/>
              </a:spcAft>
              <a:buClr>
                <a:schemeClr val="dk1"/>
              </a:buClr>
              <a:buSzPts val="1600"/>
              <a:buFont typeface="Times New Roman"/>
              <a:buNone/>
              <a:defRPr b="1" i="0" sz="1600" u="none" cap="none" strike="noStrike">
                <a:solidFill>
                  <a:schemeClr val="dk1"/>
                </a:solidFill>
                <a:latin typeface="Times New Roman"/>
                <a:ea typeface="Times New Roman"/>
                <a:cs typeface="Times New Roman"/>
                <a:sym typeface="Times New Roman"/>
              </a:defRPr>
            </a:lvl4pPr>
            <a:lvl5pPr indent="-228600" lvl="4" marL="2286000" marR="0" rtl="0" algn="l">
              <a:spcBef>
                <a:spcPts val="320"/>
              </a:spcBef>
              <a:spcAft>
                <a:spcPts val="0"/>
              </a:spcAft>
              <a:buClr>
                <a:schemeClr val="dk1"/>
              </a:buClr>
              <a:buSzPts val="1600"/>
              <a:buFont typeface="Times New Roman"/>
              <a:buNone/>
              <a:defRPr b="1" i="0" sz="1600" u="none" cap="none" strike="noStrike">
                <a:solidFill>
                  <a:schemeClr val="dk1"/>
                </a:solidFill>
                <a:latin typeface="Times New Roman"/>
                <a:ea typeface="Times New Roman"/>
                <a:cs typeface="Times New Roman"/>
                <a:sym typeface="Times New Roman"/>
              </a:defRPr>
            </a:lvl5pPr>
            <a:lvl6pPr indent="-228600" lvl="5" marL="2743200" marR="0" rtl="0" algn="l">
              <a:spcBef>
                <a:spcPts val="320"/>
              </a:spcBef>
              <a:spcAft>
                <a:spcPts val="0"/>
              </a:spcAft>
              <a:buClr>
                <a:schemeClr val="dk1"/>
              </a:buClr>
              <a:buSzPts val="1600"/>
              <a:buFont typeface="Times New Roman"/>
              <a:buNone/>
              <a:defRPr b="1" i="0" sz="1600" u="none" cap="none" strike="noStrike">
                <a:solidFill>
                  <a:schemeClr val="dk1"/>
                </a:solidFill>
                <a:latin typeface="Times New Roman"/>
                <a:ea typeface="Times New Roman"/>
                <a:cs typeface="Times New Roman"/>
                <a:sym typeface="Times New Roman"/>
              </a:defRPr>
            </a:lvl6pPr>
            <a:lvl7pPr indent="-228600" lvl="6" marL="3200400" marR="0" rtl="0" algn="l">
              <a:spcBef>
                <a:spcPts val="320"/>
              </a:spcBef>
              <a:spcAft>
                <a:spcPts val="0"/>
              </a:spcAft>
              <a:buClr>
                <a:schemeClr val="dk1"/>
              </a:buClr>
              <a:buSzPts val="1600"/>
              <a:buFont typeface="Times New Roman"/>
              <a:buNone/>
              <a:defRPr b="1" i="0" sz="1600" u="none" cap="none" strike="noStrike">
                <a:solidFill>
                  <a:schemeClr val="dk1"/>
                </a:solidFill>
                <a:latin typeface="Times New Roman"/>
                <a:ea typeface="Times New Roman"/>
                <a:cs typeface="Times New Roman"/>
                <a:sym typeface="Times New Roman"/>
              </a:defRPr>
            </a:lvl7pPr>
            <a:lvl8pPr indent="-228600" lvl="7" marL="3657600" marR="0" rtl="0" algn="l">
              <a:spcBef>
                <a:spcPts val="320"/>
              </a:spcBef>
              <a:spcAft>
                <a:spcPts val="0"/>
              </a:spcAft>
              <a:buClr>
                <a:schemeClr val="dk1"/>
              </a:buClr>
              <a:buSzPts val="1600"/>
              <a:buFont typeface="Times New Roman"/>
              <a:buNone/>
              <a:defRPr b="1" i="0" sz="1600" u="none" cap="none" strike="noStrike">
                <a:solidFill>
                  <a:schemeClr val="dk1"/>
                </a:solidFill>
                <a:latin typeface="Times New Roman"/>
                <a:ea typeface="Times New Roman"/>
                <a:cs typeface="Times New Roman"/>
                <a:sym typeface="Times New Roman"/>
              </a:defRPr>
            </a:lvl8pPr>
            <a:lvl9pPr indent="-228600" lvl="8" marL="4114800" marR="0" rtl="0" algn="l">
              <a:spcBef>
                <a:spcPts val="320"/>
              </a:spcBef>
              <a:spcAft>
                <a:spcPts val="0"/>
              </a:spcAft>
              <a:buClr>
                <a:schemeClr val="dk1"/>
              </a:buClr>
              <a:buSzPts val="1600"/>
              <a:buFont typeface="Times New Roman"/>
              <a:buNone/>
              <a:defRPr b="1" i="0" sz="1600" u="none" cap="none" strike="noStrike">
                <a:solidFill>
                  <a:schemeClr val="dk1"/>
                </a:solidFill>
                <a:latin typeface="Times New Roman"/>
                <a:ea typeface="Times New Roman"/>
                <a:cs typeface="Times New Roman"/>
                <a:sym typeface="Times New Roman"/>
              </a:defRPr>
            </a:lvl9pPr>
          </a:lstStyle>
          <a:p/>
        </p:txBody>
      </p:sp>
      <p:sp>
        <p:nvSpPr>
          <p:cNvPr id="72" name="Google Shape;72;p11"/>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lstStyle>
            <a:lvl1pPr indent="-381000" lvl="0" marL="457200" marR="0" rtl="0" algn="l">
              <a:spcBef>
                <a:spcPts val="480"/>
              </a:spcBef>
              <a:spcAft>
                <a:spcPts val="0"/>
              </a:spcAft>
              <a:buClr>
                <a:schemeClr val="dk1"/>
              </a:buClr>
              <a:buSzPts val="2400"/>
              <a:buFont typeface="Times New Roman"/>
              <a:buChar char="•"/>
              <a:defRPr sz="2400">
                <a:solidFill>
                  <a:schemeClr val="dk1"/>
                </a:solidFill>
                <a:latin typeface="Times New Roman"/>
                <a:ea typeface="Times New Roman"/>
                <a:cs typeface="Times New Roman"/>
                <a:sym typeface="Times New Roman"/>
              </a:defRPr>
            </a:lvl1pPr>
            <a:lvl2pPr indent="-355600" lvl="1" marL="914400" marR="0" rtl="0" algn="l">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2pPr>
            <a:lvl3pPr indent="-342900" lvl="2" marL="1371600" marR="0" rtl="0" algn="l">
              <a:spcBef>
                <a:spcPts val="360"/>
              </a:spcBef>
              <a:spcAft>
                <a:spcPts val="0"/>
              </a:spcAft>
              <a:buClr>
                <a:schemeClr val="dk1"/>
              </a:buClr>
              <a:buSzPts val="1800"/>
              <a:buFont typeface="Times New Roman"/>
              <a:buChar char="•"/>
              <a:defRPr b="0" i="0" sz="1800" u="none" cap="none" strike="noStrike">
                <a:solidFill>
                  <a:schemeClr val="dk1"/>
                </a:solidFill>
                <a:latin typeface="Times New Roman"/>
                <a:ea typeface="Times New Roman"/>
                <a:cs typeface="Times New Roman"/>
                <a:sym typeface="Times New Roman"/>
              </a:defRPr>
            </a:lvl3pPr>
            <a:lvl4pPr indent="-330200" lvl="3" marL="1828800" marR="0" rtl="0" algn="l">
              <a:spcBef>
                <a:spcPts val="320"/>
              </a:spcBef>
              <a:spcAft>
                <a:spcPts val="0"/>
              </a:spcAft>
              <a:buClr>
                <a:schemeClr val="dk1"/>
              </a:buClr>
              <a:buSzPts val="1600"/>
              <a:buFont typeface="Times New Roman"/>
              <a:buChar char="–"/>
              <a:defRPr b="0" i="0" sz="1600" u="none" cap="none" strike="noStrike">
                <a:solidFill>
                  <a:schemeClr val="dk1"/>
                </a:solidFill>
                <a:latin typeface="Times New Roman"/>
                <a:ea typeface="Times New Roman"/>
                <a:cs typeface="Times New Roman"/>
                <a:sym typeface="Times New Roman"/>
              </a:defRPr>
            </a:lvl4pPr>
            <a:lvl5pPr indent="-330200" lvl="4" marL="2286000" marR="0" rtl="0" algn="l">
              <a:spcBef>
                <a:spcPts val="320"/>
              </a:spcBef>
              <a:spcAft>
                <a:spcPts val="0"/>
              </a:spcAft>
              <a:buClr>
                <a:schemeClr val="dk1"/>
              </a:buClr>
              <a:buSzPts val="1600"/>
              <a:buFont typeface="Times New Roman"/>
              <a:buChar char="»"/>
              <a:defRPr b="0" i="0" sz="1600" u="none" cap="none" strike="noStrike">
                <a:solidFill>
                  <a:schemeClr val="dk1"/>
                </a:solidFill>
                <a:latin typeface="Times New Roman"/>
                <a:ea typeface="Times New Roman"/>
                <a:cs typeface="Times New Roman"/>
                <a:sym typeface="Times New Roman"/>
              </a:defRPr>
            </a:lvl5pPr>
            <a:lvl6pPr indent="-330200" lvl="5" marL="2743200" marR="0" rtl="0" algn="l">
              <a:spcBef>
                <a:spcPts val="320"/>
              </a:spcBef>
              <a:spcAft>
                <a:spcPts val="0"/>
              </a:spcAft>
              <a:buClr>
                <a:schemeClr val="dk1"/>
              </a:buClr>
              <a:buSzPts val="1600"/>
              <a:buFont typeface="Times New Roman"/>
              <a:buChar char="»"/>
              <a:defRPr b="0" i="0" sz="1600" u="none" cap="none" strike="noStrike">
                <a:solidFill>
                  <a:schemeClr val="dk1"/>
                </a:solidFill>
                <a:latin typeface="Times New Roman"/>
                <a:ea typeface="Times New Roman"/>
                <a:cs typeface="Times New Roman"/>
                <a:sym typeface="Times New Roman"/>
              </a:defRPr>
            </a:lvl6pPr>
            <a:lvl7pPr indent="-330200" lvl="6" marL="3200400" marR="0" rtl="0" algn="l">
              <a:spcBef>
                <a:spcPts val="320"/>
              </a:spcBef>
              <a:spcAft>
                <a:spcPts val="0"/>
              </a:spcAft>
              <a:buClr>
                <a:schemeClr val="dk1"/>
              </a:buClr>
              <a:buSzPts val="1600"/>
              <a:buFont typeface="Times New Roman"/>
              <a:buChar char="»"/>
              <a:defRPr b="0" i="0" sz="1600" u="none" cap="none" strike="noStrike">
                <a:solidFill>
                  <a:schemeClr val="dk1"/>
                </a:solidFill>
                <a:latin typeface="Times New Roman"/>
                <a:ea typeface="Times New Roman"/>
                <a:cs typeface="Times New Roman"/>
                <a:sym typeface="Times New Roman"/>
              </a:defRPr>
            </a:lvl7pPr>
            <a:lvl8pPr indent="-330200" lvl="7" marL="3657600" marR="0" rtl="0" algn="l">
              <a:spcBef>
                <a:spcPts val="320"/>
              </a:spcBef>
              <a:spcAft>
                <a:spcPts val="0"/>
              </a:spcAft>
              <a:buClr>
                <a:schemeClr val="dk1"/>
              </a:buClr>
              <a:buSzPts val="1600"/>
              <a:buFont typeface="Times New Roman"/>
              <a:buChar char="»"/>
              <a:defRPr b="0" i="0" sz="1600" u="none" cap="none" strike="noStrike">
                <a:solidFill>
                  <a:schemeClr val="dk1"/>
                </a:solidFill>
                <a:latin typeface="Times New Roman"/>
                <a:ea typeface="Times New Roman"/>
                <a:cs typeface="Times New Roman"/>
                <a:sym typeface="Times New Roman"/>
              </a:defRPr>
            </a:lvl8pPr>
            <a:lvl9pPr indent="-330200" lvl="8" marL="4114800" marR="0" rtl="0" algn="l">
              <a:spcBef>
                <a:spcPts val="320"/>
              </a:spcBef>
              <a:spcAft>
                <a:spcPts val="0"/>
              </a:spcAft>
              <a:buClr>
                <a:schemeClr val="dk1"/>
              </a:buClr>
              <a:buSzPts val="1600"/>
              <a:buFont typeface="Times New Roman"/>
              <a:buChar char="»"/>
              <a:defRPr b="0" i="0" sz="1600" u="none" cap="none" strike="noStrike">
                <a:solidFill>
                  <a:schemeClr val="dk1"/>
                </a:solidFill>
                <a:latin typeface="Times New Roman"/>
                <a:ea typeface="Times New Roman"/>
                <a:cs typeface="Times New Roman"/>
                <a:sym typeface="Times New Roman"/>
              </a:defRPr>
            </a:lvl9pPr>
          </a:lstStyle>
          <a:p/>
        </p:txBody>
      </p:sp>
      <p:sp>
        <p:nvSpPr>
          <p:cNvPr id="73" name="Google Shape;73;p11"/>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lstStyle>
            <a:lvl1pPr indent="-228600" lvl="0" marL="457200" marR="0" rtl="0" algn="l">
              <a:spcBef>
                <a:spcPts val="480"/>
              </a:spcBef>
              <a:spcAft>
                <a:spcPts val="0"/>
              </a:spcAft>
              <a:buClr>
                <a:schemeClr val="dk1"/>
              </a:buClr>
              <a:buSzPts val="2400"/>
              <a:buFont typeface="Times New Roman"/>
              <a:buNone/>
              <a:defRPr b="1" sz="2400">
                <a:solidFill>
                  <a:schemeClr val="dk1"/>
                </a:solidFill>
                <a:latin typeface="Times New Roman"/>
                <a:ea typeface="Times New Roman"/>
                <a:cs typeface="Times New Roman"/>
                <a:sym typeface="Times New Roman"/>
              </a:defRPr>
            </a:lvl1pPr>
            <a:lvl2pPr indent="-228600" lvl="1" marL="914400" marR="0" rtl="0" algn="l">
              <a:spcBef>
                <a:spcPts val="400"/>
              </a:spcBef>
              <a:spcAft>
                <a:spcPts val="0"/>
              </a:spcAft>
              <a:buClr>
                <a:schemeClr val="dk1"/>
              </a:buClr>
              <a:buSzPts val="2000"/>
              <a:buFont typeface="Times New Roman"/>
              <a:buNone/>
              <a:defRPr b="1" i="0" sz="2000" u="none" cap="none" strike="noStrike">
                <a:solidFill>
                  <a:schemeClr val="dk1"/>
                </a:solidFill>
                <a:latin typeface="Times New Roman"/>
                <a:ea typeface="Times New Roman"/>
                <a:cs typeface="Times New Roman"/>
                <a:sym typeface="Times New Roman"/>
              </a:defRPr>
            </a:lvl2pPr>
            <a:lvl3pPr indent="-228600" lvl="2" marL="1371600" marR="0" rtl="0" algn="l">
              <a:spcBef>
                <a:spcPts val="360"/>
              </a:spcBef>
              <a:spcAft>
                <a:spcPts val="0"/>
              </a:spcAft>
              <a:buClr>
                <a:schemeClr val="dk1"/>
              </a:buClr>
              <a:buSzPts val="1800"/>
              <a:buFont typeface="Times New Roman"/>
              <a:buNone/>
              <a:defRPr b="1" i="0" sz="1800" u="none" cap="none" strike="noStrike">
                <a:solidFill>
                  <a:schemeClr val="dk1"/>
                </a:solidFill>
                <a:latin typeface="Times New Roman"/>
                <a:ea typeface="Times New Roman"/>
                <a:cs typeface="Times New Roman"/>
                <a:sym typeface="Times New Roman"/>
              </a:defRPr>
            </a:lvl3pPr>
            <a:lvl4pPr indent="-228600" lvl="3" marL="1828800" marR="0" rtl="0" algn="l">
              <a:spcBef>
                <a:spcPts val="320"/>
              </a:spcBef>
              <a:spcAft>
                <a:spcPts val="0"/>
              </a:spcAft>
              <a:buClr>
                <a:schemeClr val="dk1"/>
              </a:buClr>
              <a:buSzPts val="1600"/>
              <a:buFont typeface="Times New Roman"/>
              <a:buNone/>
              <a:defRPr b="1" i="0" sz="1600" u="none" cap="none" strike="noStrike">
                <a:solidFill>
                  <a:schemeClr val="dk1"/>
                </a:solidFill>
                <a:latin typeface="Times New Roman"/>
                <a:ea typeface="Times New Roman"/>
                <a:cs typeface="Times New Roman"/>
                <a:sym typeface="Times New Roman"/>
              </a:defRPr>
            </a:lvl4pPr>
            <a:lvl5pPr indent="-228600" lvl="4" marL="2286000" marR="0" rtl="0" algn="l">
              <a:spcBef>
                <a:spcPts val="320"/>
              </a:spcBef>
              <a:spcAft>
                <a:spcPts val="0"/>
              </a:spcAft>
              <a:buClr>
                <a:schemeClr val="dk1"/>
              </a:buClr>
              <a:buSzPts val="1600"/>
              <a:buFont typeface="Times New Roman"/>
              <a:buNone/>
              <a:defRPr b="1" i="0" sz="1600" u="none" cap="none" strike="noStrike">
                <a:solidFill>
                  <a:schemeClr val="dk1"/>
                </a:solidFill>
                <a:latin typeface="Times New Roman"/>
                <a:ea typeface="Times New Roman"/>
                <a:cs typeface="Times New Roman"/>
                <a:sym typeface="Times New Roman"/>
              </a:defRPr>
            </a:lvl5pPr>
            <a:lvl6pPr indent="-228600" lvl="5" marL="2743200" marR="0" rtl="0" algn="l">
              <a:spcBef>
                <a:spcPts val="320"/>
              </a:spcBef>
              <a:spcAft>
                <a:spcPts val="0"/>
              </a:spcAft>
              <a:buClr>
                <a:schemeClr val="dk1"/>
              </a:buClr>
              <a:buSzPts val="1600"/>
              <a:buFont typeface="Times New Roman"/>
              <a:buNone/>
              <a:defRPr b="1" i="0" sz="1600" u="none" cap="none" strike="noStrike">
                <a:solidFill>
                  <a:schemeClr val="dk1"/>
                </a:solidFill>
                <a:latin typeface="Times New Roman"/>
                <a:ea typeface="Times New Roman"/>
                <a:cs typeface="Times New Roman"/>
                <a:sym typeface="Times New Roman"/>
              </a:defRPr>
            </a:lvl6pPr>
            <a:lvl7pPr indent="-228600" lvl="6" marL="3200400" marR="0" rtl="0" algn="l">
              <a:spcBef>
                <a:spcPts val="320"/>
              </a:spcBef>
              <a:spcAft>
                <a:spcPts val="0"/>
              </a:spcAft>
              <a:buClr>
                <a:schemeClr val="dk1"/>
              </a:buClr>
              <a:buSzPts val="1600"/>
              <a:buFont typeface="Times New Roman"/>
              <a:buNone/>
              <a:defRPr b="1" i="0" sz="1600" u="none" cap="none" strike="noStrike">
                <a:solidFill>
                  <a:schemeClr val="dk1"/>
                </a:solidFill>
                <a:latin typeface="Times New Roman"/>
                <a:ea typeface="Times New Roman"/>
                <a:cs typeface="Times New Roman"/>
                <a:sym typeface="Times New Roman"/>
              </a:defRPr>
            </a:lvl7pPr>
            <a:lvl8pPr indent="-228600" lvl="7" marL="3657600" marR="0" rtl="0" algn="l">
              <a:spcBef>
                <a:spcPts val="320"/>
              </a:spcBef>
              <a:spcAft>
                <a:spcPts val="0"/>
              </a:spcAft>
              <a:buClr>
                <a:schemeClr val="dk1"/>
              </a:buClr>
              <a:buSzPts val="1600"/>
              <a:buFont typeface="Times New Roman"/>
              <a:buNone/>
              <a:defRPr b="1" i="0" sz="1600" u="none" cap="none" strike="noStrike">
                <a:solidFill>
                  <a:schemeClr val="dk1"/>
                </a:solidFill>
                <a:latin typeface="Times New Roman"/>
                <a:ea typeface="Times New Roman"/>
                <a:cs typeface="Times New Roman"/>
                <a:sym typeface="Times New Roman"/>
              </a:defRPr>
            </a:lvl8pPr>
            <a:lvl9pPr indent="-228600" lvl="8" marL="4114800" marR="0" rtl="0" algn="l">
              <a:spcBef>
                <a:spcPts val="320"/>
              </a:spcBef>
              <a:spcAft>
                <a:spcPts val="0"/>
              </a:spcAft>
              <a:buClr>
                <a:schemeClr val="dk1"/>
              </a:buClr>
              <a:buSzPts val="1600"/>
              <a:buFont typeface="Times New Roman"/>
              <a:buNone/>
              <a:defRPr b="1" i="0" sz="1600" u="none" cap="none" strike="noStrike">
                <a:solidFill>
                  <a:schemeClr val="dk1"/>
                </a:solidFill>
                <a:latin typeface="Times New Roman"/>
                <a:ea typeface="Times New Roman"/>
                <a:cs typeface="Times New Roman"/>
                <a:sym typeface="Times New Roman"/>
              </a:defRPr>
            </a:lvl9pPr>
          </a:lstStyle>
          <a:p/>
        </p:txBody>
      </p:sp>
      <p:sp>
        <p:nvSpPr>
          <p:cNvPr id="74" name="Google Shape;74;p11"/>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lstStyle>
            <a:lvl1pPr indent="-381000" lvl="0" marL="457200" marR="0" rtl="0" algn="l">
              <a:spcBef>
                <a:spcPts val="480"/>
              </a:spcBef>
              <a:spcAft>
                <a:spcPts val="0"/>
              </a:spcAft>
              <a:buClr>
                <a:schemeClr val="dk1"/>
              </a:buClr>
              <a:buSzPts val="2400"/>
              <a:buFont typeface="Times New Roman"/>
              <a:buChar char="•"/>
              <a:defRPr sz="2400">
                <a:solidFill>
                  <a:schemeClr val="dk1"/>
                </a:solidFill>
                <a:latin typeface="Times New Roman"/>
                <a:ea typeface="Times New Roman"/>
                <a:cs typeface="Times New Roman"/>
                <a:sym typeface="Times New Roman"/>
              </a:defRPr>
            </a:lvl1pPr>
            <a:lvl2pPr indent="-355600" lvl="1" marL="914400" marR="0" rtl="0" algn="l">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2pPr>
            <a:lvl3pPr indent="-342900" lvl="2" marL="1371600" marR="0" rtl="0" algn="l">
              <a:spcBef>
                <a:spcPts val="360"/>
              </a:spcBef>
              <a:spcAft>
                <a:spcPts val="0"/>
              </a:spcAft>
              <a:buClr>
                <a:schemeClr val="dk1"/>
              </a:buClr>
              <a:buSzPts val="1800"/>
              <a:buFont typeface="Times New Roman"/>
              <a:buChar char="•"/>
              <a:defRPr b="0" i="0" sz="1800" u="none" cap="none" strike="noStrike">
                <a:solidFill>
                  <a:schemeClr val="dk1"/>
                </a:solidFill>
                <a:latin typeface="Times New Roman"/>
                <a:ea typeface="Times New Roman"/>
                <a:cs typeface="Times New Roman"/>
                <a:sym typeface="Times New Roman"/>
              </a:defRPr>
            </a:lvl3pPr>
            <a:lvl4pPr indent="-330200" lvl="3" marL="1828800" marR="0" rtl="0" algn="l">
              <a:spcBef>
                <a:spcPts val="320"/>
              </a:spcBef>
              <a:spcAft>
                <a:spcPts val="0"/>
              </a:spcAft>
              <a:buClr>
                <a:schemeClr val="dk1"/>
              </a:buClr>
              <a:buSzPts val="1600"/>
              <a:buFont typeface="Times New Roman"/>
              <a:buChar char="–"/>
              <a:defRPr b="0" i="0" sz="1600" u="none" cap="none" strike="noStrike">
                <a:solidFill>
                  <a:schemeClr val="dk1"/>
                </a:solidFill>
                <a:latin typeface="Times New Roman"/>
                <a:ea typeface="Times New Roman"/>
                <a:cs typeface="Times New Roman"/>
                <a:sym typeface="Times New Roman"/>
              </a:defRPr>
            </a:lvl4pPr>
            <a:lvl5pPr indent="-330200" lvl="4" marL="2286000" marR="0" rtl="0" algn="l">
              <a:spcBef>
                <a:spcPts val="320"/>
              </a:spcBef>
              <a:spcAft>
                <a:spcPts val="0"/>
              </a:spcAft>
              <a:buClr>
                <a:schemeClr val="dk1"/>
              </a:buClr>
              <a:buSzPts val="1600"/>
              <a:buFont typeface="Times New Roman"/>
              <a:buChar char="»"/>
              <a:defRPr b="0" i="0" sz="1600" u="none" cap="none" strike="noStrike">
                <a:solidFill>
                  <a:schemeClr val="dk1"/>
                </a:solidFill>
                <a:latin typeface="Times New Roman"/>
                <a:ea typeface="Times New Roman"/>
                <a:cs typeface="Times New Roman"/>
                <a:sym typeface="Times New Roman"/>
              </a:defRPr>
            </a:lvl5pPr>
            <a:lvl6pPr indent="-330200" lvl="5" marL="2743200" marR="0" rtl="0" algn="l">
              <a:spcBef>
                <a:spcPts val="320"/>
              </a:spcBef>
              <a:spcAft>
                <a:spcPts val="0"/>
              </a:spcAft>
              <a:buClr>
                <a:schemeClr val="dk1"/>
              </a:buClr>
              <a:buSzPts val="1600"/>
              <a:buFont typeface="Times New Roman"/>
              <a:buChar char="»"/>
              <a:defRPr b="0" i="0" sz="1600" u="none" cap="none" strike="noStrike">
                <a:solidFill>
                  <a:schemeClr val="dk1"/>
                </a:solidFill>
                <a:latin typeface="Times New Roman"/>
                <a:ea typeface="Times New Roman"/>
                <a:cs typeface="Times New Roman"/>
                <a:sym typeface="Times New Roman"/>
              </a:defRPr>
            </a:lvl6pPr>
            <a:lvl7pPr indent="-330200" lvl="6" marL="3200400" marR="0" rtl="0" algn="l">
              <a:spcBef>
                <a:spcPts val="320"/>
              </a:spcBef>
              <a:spcAft>
                <a:spcPts val="0"/>
              </a:spcAft>
              <a:buClr>
                <a:schemeClr val="dk1"/>
              </a:buClr>
              <a:buSzPts val="1600"/>
              <a:buFont typeface="Times New Roman"/>
              <a:buChar char="»"/>
              <a:defRPr b="0" i="0" sz="1600" u="none" cap="none" strike="noStrike">
                <a:solidFill>
                  <a:schemeClr val="dk1"/>
                </a:solidFill>
                <a:latin typeface="Times New Roman"/>
                <a:ea typeface="Times New Roman"/>
                <a:cs typeface="Times New Roman"/>
                <a:sym typeface="Times New Roman"/>
              </a:defRPr>
            </a:lvl7pPr>
            <a:lvl8pPr indent="-330200" lvl="7" marL="3657600" marR="0" rtl="0" algn="l">
              <a:spcBef>
                <a:spcPts val="320"/>
              </a:spcBef>
              <a:spcAft>
                <a:spcPts val="0"/>
              </a:spcAft>
              <a:buClr>
                <a:schemeClr val="dk1"/>
              </a:buClr>
              <a:buSzPts val="1600"/>
              <a:buFont typeface="Times New Roman"/>
              <a:buChar char="»"/>
              <a:defRPr b="0" i="0" sz="1600" u="none" cap="none" strike="noStrike">
                <a:solidFill>
                  <a:schemeClr val="dk1"/>
                </a:solidFill>
                <a:latin typeface="Times New Roman"/>
                <a:ea typeface="Times New Roman"/>
                <a:cs typeface="Times New Roman"/>
                <a:sym typeface="Times New Roman"/>
              </a:defRPr>
            </a:lvl8pPr>
            <a:lvl9pPr indent="-330200" lvl="8" marL="4114800" marR="0" rtl="0" algn="l">
              <a:spcBef>
                <a:spcPts val="320"/>
              </a:spcBef>
              <a:spcAft>
                <a:spcPts val="0"/>
              </a:spcAft>
              <a:buClr>
                <a:schemeClr val="dk1"/>
              </a:buClr>
              <a:buSzPts val="1600"/>
              <a:buFont typeface="Times New Roman"/>
              <a:buChar char="»"/>
              <a:defRPr b="0" i="0" sz="1600" u="none" cap="none" strike="noStrike">
                <a:solidFill>
                  <a:schemeClr val="dk1"/>
                </a:solidFill>
                <a:latin typeface="Times New Roman"/>
                <a:ea typeface="Times New Roman"/>
                <a:cs typeface="Times New Roman"/>
                <a:sym typeface="Times New Roman"/>
              </a:defRPr>
            </a:lvl9pPr>
          </a:lstStyle>
          <a:p/>
        </p:txBody>
      </p:sp>
      <p:sp>
        <p:nvSpPr>
          <p:cNvPr id="75" name="Google Shape;75;p11"/>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2400" u="none">
                <a:solidFill>
                  <a:schemeClr val="dk1"/>
                </a:solidFill>
                <a:latin typeface="Times New Roman"/>
                <a:ea typeface="Times New Roman"/>
                <a:cs typeface="Times New Roman"/>
                <a:sym typeface="Times New Roman"/>
              </a:defRPr>
            </a:lvl1pPr>
            <a:lvl2pPr lvl="1"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76" name="Google Shape;76;p11"/>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2400" u="none">
                <a:solidFill>
                  <a:schemeClr val="dk1"/>
                </a:solidFill>
                <a:latin typeface="Times New Roman"/>
                <a:ea typeface="Times New Roman"/>
                <a:cs typeface="Times New Roman"/>
                <a:sym typeface="Times New Roman"/>
              </a:defRPr>
            </a:lvl1pPr>
            <a:lvl2pPr lvl="1"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77" name="Google Shape;77;p11"/>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1pPr>
            <a:lvl2pPr indent="0" lvl="1"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2pPr>
            <a:lvl3pPr indent="0" lvl="2"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3pPr>
            <a:lvl4pPr indent="0" lvl="3"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4pPr>
            <a:lvl5pPr indent="0" lvl="4"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5pPr>
            <a:lvl6pPr indent="0" lvl="5"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6pPr>
            <a:lvl7pPr indent="0" lvl="6"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7pPr>
            <a:lvl8pPr indent="0" lvl="7"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8pPr>
            <a:lvl9pPr indent="0" lvl="8"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78" name="Shape 78"/>
        <p:cNvGrpSpPr/>
        <p:nvPr/>
      </p:nvGrpSpPr>
      <p:grpSpPr>
        <a:xfrm>
          <a:off x="0" y="0"/>
          <a:ext cx="0" cy="0"/>
          <a:chOff x="0" y="0"/>
          <a:chExt cx="0" cy="0"/>
        </a:xfrm>
      </p:grpSpPr>
      <p:sp>
        <p:nvSpPr>
          <p:cNvPr id="79" name="Google Shape;79;p12"/>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lstStyle>
            <a:lvl1pPr lvl="0" marR="0" rtl="0" algn="l">
              <a:spcBef>
                <a:spcPts val="0"/>
              </a:spcBef>
              <a:spcAft>
                <a:spcPts val="0"/>
              </a:spcAft>
              <a:buSzPts val="1400"/>
              <a:buNone/>
              <a:defRPr b="1" i="0" sz="4000" u="none" cap="none" strike="noStrike">
                <a:solidFill>
                  <a:schemeClr val="dk2"/>
                </a:solidFill>
                <a:latin typeface="Times New Roman"/>
                <a:ea typeface="Times New Roman"/>
                <a:cs typeface="Times New Roman"/>
                <a:sym typeface="Times New Roman"/>
              </a:defRPr>
            </a:lvl1pPr>
            <a:lvl2pPr lvl="1"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2pPr>
            <a:lvl3pPr lvl="2"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3pPr>
            <a:lvl4pPr lvl="3"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4pPr>
            <a:lvl5pPr lvl="4"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5pPr>
            <a:lvl6pPr lvl="5"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6pPr>
            <a:lvl7pPr lvl="6"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7pPr>
            <a:lvl8pPr lvl="7"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8pPr>
            <a:lvl9pPr lvl="8"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9pPr>
          </a:lstStyle>
          <a:p/>
        </p:txBody>
      </p:sp>
      <p:sp>
        <p:nvSpPr>
          <p:cNvPr id="80" name="Google Shape;80;p12"/>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lstStyle>
            <a:lvl1pPr indent="-228600" lvl="0" marL="457200" marR="0" rtl="0" algn="l">
              <a:spcBef>
                <a:spcPts val="400"/>
              </a:spcBef>
              <a:spcAft>
                <a:spcPts val="0"/>
              </a:spcAft>
              <a:buClr>
                <a:schemeClr val="dk1"/>
              </a:buClr>
              <a:buSzPts val="2000"/>
              <a:buFont typeface="Times New Roman"/>
              <a:buNone/>
              <a:defRPr sz="2000">
                <a:solidFill>
                  <a:schemeClr val="dk1"/>
                </a:solidFill>
                <a:latin typeface="Times New Roman"/>
                <a:ea typeface="Times New Roman"/>
                <a:cs typeface="Times New Roman"/>
                <a:sym typeface="Times New Roman"/>
              </a:defRPr>
            </a:lvl1pPr>
            <a:lvl2pPr indent="-228600" lvl="1" marL="914400" marR="0" rtl="0" algn="l">
              <a:spcBef>
                <a:spcPts val="360"/>
              </a:spcBef>
              <a:spcAft>
                <a:spcPts val="0"/>
              </a:spcAft>
              <a:buClr>
                <a:schemeClr val="dk1"/>
              </a:buClr>
              <a:buSzPts val="1800"/>
              <a:buFont typeface="Times New Roman"/>
              <a:buNone/>
              <a:defRPr b="0" i="0" sz="1800" u="none" cap="none" strike="noStrike">
                <a:solidFill>
                  <a:schemeClr val="dk1"/>
                </a:solidFill>
                <a:latin typeface="Times New Roman"/>
                <a:ea typeface="Times New Roman"/>
                <a:cs typeface="Times New Roman"/>
                <a:sym typeface="Times New Roman"/>
              </a:defRPr>
            </a:lvl2pPr>
            <a:lvl3pPr indent="-228600" lvl="2" marL="1371600" marR="0" rtl="0" algn="l">
              <a:spcBef>
                <a:spcPts val="320"/>
              </a:spcBef>
              <a:spcAft>
                <a:spcPts val="0"/>
              </a:spcAft>
              <a:buClr>
                <a:schemeClr val="dk1"/>
              </a:buClr>
              <a:buSzPts val="1600"/>
              <a:buFont typeface="Times New Roman"/>
              <a:buNone/>
              <a:defRPr b="0" i="0" sz="1600" u="none" cap="none" strike="noStrike">
                <a:solidFill>
                  <a:schemeClr val="dk1"/>
                </a:solidFill>
                <a:latin typeface="Times New Roman"/>
                <a:ea typeface="Times New Roman"/>
                <a:cs typeface="Times New Roman"/>
                <a:sym typeface="Times New Roman"/>
              </a:defRPr>
            </a:lvl3pPr>
            <a:lvl4pPr indent="-228600" lvl="3" marL="1828800" marR="0" rtl="0" algn="l">
              <a:spcBef>
                <a:spcPts val="28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4pPr>
            <a:lvl5pPr indent="-228600" lvl="4" marL="2286000" marR="0" rtl="0" algn="l">
              <a:spcBef>
                <a:spcPts val="28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5pPr>
            <a:lvl6pPr indent="-228600" lvl="5" marL="2743200" marR="0" rtl="0" algn="l">
              <a:spcBef>
                <a:spcPts val="28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6pPr>
            <a:lvl7pPr indent="-228600" lvl="6" marL="3200400" marR="0" rtl="0" algn="l">
              <a:spcBef>
                <a:spcPts val="28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7pPr>
            <a:lvl8pPr indent="-228600" lvl="7" marL="3657600" marR="0" rtl="0" algn="l">
              <a:spcBef>
                <a:spcPts val="28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8pPr>
            <a:lvl9pPr indent="-228600" lvl="8" marL="4114800" marR="0" rtl="0" algn="l">
              <a:spcBef>
                <a:spcPts val="28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9pPr>
          </a:lstStyle>
          <a:p/>
        </p:txBody>
      </p:sp>
      <p:sp>
        <p:nvSpPr>
          <p:cNvPr id="81" name="Google Shape;81;p12"/>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2400" u="none">
                <a:solidFill>
                  <a:schemeClr val="dk1"/>
                </a:solidFill>
                <a:latin typeface="Times New Roman"/>
                <a:ea typeface="Times New Roman"/>
                <a:cs typeface="Times New Roman"/>
                <a:sym typeface="Times New Roman"/>
              </a:defRPr>
            </a:lvl1pPr>
            <a:lvl2pPr lvl="1"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82" name="Google Shape;82;p12"/>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2400" u="none">
                <a:solidFill>
                  <a:schemeClr val="dk1"/>
                </a:solidFill>
                <a:latin typeface="Times New Roman"/>
                <a:ea typeface="Times New Roman"/>
                <a:cs typeface="Times New Roman"/>
                <a:sym typeface="Times New Roman"/>
              </a:defRPr>
            </a:lvl1pPr>
            <a:lvl2pPr lvl="1"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83" name="Google Shape;83;p12"/>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1pPr>
            <a:lvl2pPr indent="0" lvl="1"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2pPr>
            <a:lvl3pPr indent="0" lvl="2"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3pPr>
            <a:lvl4pPr indent="0" lvl="3"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4pPr>
            <a:lvl5pPr indent="0" lvl="4"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5pPr>
            <a:lvl6pPr indent="0" lvl="5"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6pPr>
            <a:lvl7pPr indent="0" lvl="6"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7pPr>
            <a:lvl8pPr indent="0" lvl="7"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8pPr>
            <a:lvl9pPr indent="0" lvl="8"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type="obj">
  <p:cSld name="OBJECT">
    <p:spTree>
      <p:nvGrpSpPr>
        <p:cNvPr id="21" name="Shape 21"/>
        <p:cNvGrpSpPr/>
        <p:nvPr/>
      </p:nvGrpSpPr>
      <p:grpSpPr>
        <a:xfrm>
          <a:off x="0" y="0"/>
          <a:ext cx="0" cy="0"/>
          <a:chOff x="0" y="0"/>
          <a:chExt cx="0" cy="0"/>
        </a:xfrm>
      </p:grpSpPr>
      <p:sp>
        <p:nvSpPr>
          <p:cNvPr id="22" name="Google Shape;22;p3"/>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lstStyle>
            <a:lvl1pPr lvl="0"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1pPr>
            <a:lvl2pPr lvl="1"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2pPr>
            <a:lvl3pPr lvl="2"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3pPr>
            <a:lvl4pPr lvl="3"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4pPr>
            <a:lvl5pPr lvl="4"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5pPr>
            <a:lvl6pPr lvl="5"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6pPr>
            <a:lvl7pPr lvl="6"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7pPr>
            <a:lvl8pPr lvl="7"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8pPr>
            <a:lvl9pPr lvl="8"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9pPr>
          </a:lstStyle>
          <a:p/>
        </p:txBody>
      </p:sp>
      <p:sp>
        <p:nvSpPr>
          <p:cNvPr id="23" name="Google Shape;23;p3"/>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lstStyle>
            <a:lvl1pPr indent="-431800" lvl="0" marL="457200" marR="0" rtl="0" algn="l">
              <a:spcBef>
                <a:spcPts val="640"/>
              </a:spcBef>
              <a:spcAft>
                <a:spcPts val="0"/>
              </a:spcAft>
              <a:buClr>
                <a:schemeClr val="dk1"/>
              </a:buClr>
              <a:buSzPts val="3200"/>
              <a:buFont typeface="Times New Roman"/>
              <a:buChar char="•"/>
              <a:defRPr b="0" i="0" sz="3200" u="none" cap="none" strike="noStrike">
                <a:solidFill>
                  <a:schemeClr val="dk1"/>
                </a:solidFill>
                <a:latin typeface="Times New Roman"/>
                <a:ea typeface="Times New Roman"/>
                <a:cs typeface="Times New Roman"/>
                <a:sym typeface="Times New Roman"/>
              </a:defRPr>
            </a:lvl1pPr>
            <a:lvl2pPr indent="-406400" lvl="1" marL="914400" marR="0" rtl="0" algn="l">
              <a:spcBef>
                <a:spcPts val="560"/>
              </a:spcBef>
              <a:spcAft>
                <a:spcPts val="0"/>
              </a:spcAft>
              <a:buClr>
                <a:schemeClr val="dk1"/>
              </a:buClr>
              <a:buSzPts val="2800"/>
              <a:buFont typeface="Times New Roman"/>
              <a:buChar char="–"/>
              <a:defRPr b="0" i="0" sz="2800" u="none" cap="none" strike="noStrike">
                <a:solidFill>
                  <a:schemeClr val="dk1"/>
                </a:solidFill>
                <a:latin typeface="Times New Roman"/>
                <a:ea typeface="Times New Roman"/>
                <a:cs typeface="Times New Roman"/>
                <a:sym typeface="Times New Roman"/>
              </a:defRPr>
            </a:lvl2pPr>
            <a:lvl3pPr indent="-381000" lvl="2" marL="1371600" marR="0" rtl="0" algn="l">
              <a:spcBef>
                <a:spcPts val="480"/>
              </a:spcBef>
              <a:spcAft>
                <a:spcPts val="0"/>
              </a:spcAft>
              <a:buClr>
                <a:schemeClr val="dk1"/>
              </a:buClr>
              <a:buSzPts val="2400"/>
              <a:buFont typeface="Times New Roman"/>
              <a:buChar char="•"/>
              <a:defRPr b="0" i="0" sz="2400" u="none" cap="none" strike="noStrike">
                <a:solidFill>
                  <a:schemeClr val="dk1"/>
                </a:solidFill>
                <a:latin typeface="Times New Roman"/>
                <a:ea typeface="Times New Roman"/>
                <a:cs typeface="Times New Roman"/>
                <a:sym typeface="Times New Roman"/>
              </a:defRPr>
            </a:lvl3pPr>
            <a:lvl4pPr indent="-355600" lvl="3" marL="1828800" marR="0" rtl="0" algn="l">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4pPr>
            <a:lvl5pPr indent="-355600" lvl="4" marL="2286000" marR="0" rtl="0" algn="l">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5pPr>
            <a:lvl6pPr indent="-355600" lvl="5" marL="2743200" marR="0" rtl="0" algn="l">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6pPr>
            <a:lvl7pPr indent="-355600" lvl="6" marL="3200400" marR="0" rtl="0" algn="l">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7pPr>
            <a:lvl8pPr indent="-355600" lvl="7" marL="3657600" marR="0" rtl="0" algn="l">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8pPr>
            <a:lvl9pPr indent="-355600" lvl="8" marL="4114800" marR="0" rtl="0" algn="l">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9pPr>
          </a:lstStyle>
          <a:p/>
        </p:txBody>
      </p:sp>
      <p:sp>
        <p:nvSpPr>
          <p:cNvPr id="24" name="Google Shape;24;p3"/>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1pPr>
            <a:lvl2pPr lvl="1"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25" name="Google Shape;25;p3"/>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1pPr>
            <a:lvl2pPr lvl="1"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26" name="Google Shape;26;p3"/>
          <p:cNvSpPr txBox="1"/>
          <p:nvPr>
            <p:ph idx="12" type="sldNum"/>
          </p:nvPr>
        </p:nvSpPr>
        <p:spPr>
          <a:xfrm>
            <a:off x="7135400" y="6492900"/>
            <a:ext cx="1905000" cy="2523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1pPr>
            <a:lvl2pPr indent="0" lvl="1" marL="0" marR="0" rtl="0" algn="r">
              <a:lnSpc>
                <a:spcPct val="100000"/>
              </a:lnSpc>
              <a:spcBef>
                <a:spcPts val="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2pPr>
            <a:lvl3pPr indent="0" lvl="2" marL="0" marR="0" rtl="0" algn="r">
              <a:lnSpc>
                <a:spcPct val="100000"/>
              </a:lnSpc>
              <a:spcBef>
                <a:spcPts val="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3pPr>
            <a:lvl4pPr indent="0" lvl="3" marL="0" marR="0" rtl="0" algn="r">
              <a:lnSpc>
                <a:spcPct val="100000"/>
              </a:lnSpc>
              <a:spcBef>
                <a:spcPts val="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4pPr>
            <a:lvl5pPr indent="0" lvl="4" marL="0" marR="0" rtl="0" algn="r">
              <a:lnSpc>
                <a:spcPct val="100000"/>
              </a:lnSpc>
              <a:spcBef>
                <a:spcPts val="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5pPr>
            <a:lvl6pPr indent="0" lvl="5" marL="0" marR="0" rtl="0" algn="r">
              <a:lnSpc>
                <a:spcPct val="100000"/>
              </a:lnSpc>
              <a:spcBef>
                <a:spcPts val="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6pPr>
            <a:lvl7pPr indent="0" lvl="6" marL="0" marR="0" rtl="0" algn="r">
              <a:lnSpc>
                <a:spcPct val="100000"/>
              </a:lnSpc>
              <a:spcBef>
                <a:spcPts val="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7pPr>
            <a:lvl8pPr indent="0" lvl="7" marL="0" marR="0" rtl="0" algn="r">
              <a:lnSpc>
                <a:spcPct val="100000"/>
              </a:lnSpc>
              <a:spcBef>
                <a:spcPts val="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8pPr>
            <a:lvl9pPr indent="0" lvl="8" marL="0" marR="0" rtl="0" algn="r">
              <a:lnSpc>
                <a:spcPct val="100000"/>
              </a:lnSpc>
              <a:spcBef>
                <a:spcPts val="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7" name="Shape 27"/>
        <p:cNvGrpSpPr/>
        <p:nvPr/>
      </p:nvGrpSpPr>
      <p:grpSpPr>
        <a:xfrm>
          <a:off x="0" y="0"/>
          <a:ext cx="0" cy="0"/>
          <a:chOff x="0" y="0"/>
          <a:chExt cx="0" cy="0"/>
        </a:xfrm>
      </p:grpSpPr>
      <p:sp>
        <p:nvSpPr>
          <p:cNvPr id="28" name="Google Shape;28;p4"/>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lstStyle>
            <a:lvl1pPr lvl="0"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1pPr>
            <a:lvl2pPr lvl="1"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2pPr>
            <a:lvl3pPr lvl="2"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3pPr>
            <a:lvl4pPr lvl="3"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4pPr>
            <a:lvl5pPr lvl="4"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5pPr>
            <a:lvl6pPr lvl="5"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6pPr>
            <a:lvl7pPr lvl="6"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7pPr>
            <a:lvl8pPr lvl="7"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8pPr>
            <a:lvl9pPr lvl="8"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9pPr>
          </a:lstStyle>
          <a:p/>
        </p:txBody>
      </p:sp>
      <p:sp>
        <p:nvSpPr>
          <p:cNvPr id="29" name="Google Shape;29;p4"/>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2400" u="none">
                <a:solidFill>
                  <a:schemeClr val="dk1"/>
                </a:solidFill>
                <a:latin typeface="Times New Roman"/>
                <a:ea typeface="Times New Roman"/>
                <a:cs typeface="Times New Roman"/>
                <a:sym typeface="Times New Roman"/>
              </a:defRPr>
            </a:lvl1pPr>
            <a:lvl2pPr lvl="1"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30" name="Google Shape;30;p4"/>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2400" u="none">
                <a:solidFill>
                  <a:schemeClr val="dk1"/>
                </a:solidFill>
                <a:latin typeface="Times New Roman"/>
                <a:ea typeface="Times New Roman"/>
                <a:cs typeface="Times New Roman"/>
                <a:sym typeface="Times New Roman"/>
              </a:defRPr>
            </a:lvl1pPr>
            <a:lvl2pPr lvl="1"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31" name="Google Shape;31;p4"/>
          <p:cNvSpPr txBox="1"/>
          <p:nvPr>
            <p:ph idx="12" type="sldNum"/>
          </p:nvPr>
        </p:nvSpPr>
        <p:spPr>
          <a:xfrm>
            <a:off x="7095925" y="6463300"/>
            <a:ext cx="1905000" cy="3015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1pPr>
            <a:lvl2pPr indent="0" lvl="1"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2pPr>
            <a:lvl3pPr indent="0" lvl="2"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3pPr>
            <a:lvl4pPr indent="0" lvl="3"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4pPr>
            <a:lvl5pPr indent="0" lvl="4"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5pPr>
            <a:lvl6pPr indent="0" lvl="5"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6pPr>
            <a:lvl7pPr indent="0" lvl="6"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7pPr>
            <a:lvl8pPr indent="0" lvl="7"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8pPr>
            <a:lvl9pPr indent="0" lvl="8"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type="twoObj">
  <p:cSld name="TWO_OBJECTS">
    <p:spTree>
      <p:nvGrpSpPr>
        <p:cNvPr id="32" name="Shape 32"/>
        <p:cNvGrpSpPr/>
        <p:nvPr/>
      </p:nvGrpSpPr>
      <p:grpSpPr>
        <a:xfrm>
          <a:off x="0" y="0"/>
          <a:ext cx="0" cy="0"/>
          <a:chOff x="0" y="0"/>
          <a:chExt cx="0" cy="0"/>
        </a:xfrm>
      </p:grpSpPr>
      <p:sp>
        <p:nvSpPr>
          <p:cNvPr id="33" name="Google Shape;33;p5"/>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lstStyle>
            <a:lvl1pPr lvl="0"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1pPr>
            <a:lvl2pPr lvl="1"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2pPr>
            <a:lvl3pPr lvl="2"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3pPr>
            <a:lvl4pPr lvl="3"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4pPr>
            <a:lvl5pPr lvl="4"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5pPr>
            <a:lvl6pPr lvl="5"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6pPr>
            <a:lvl7pPr lvl="6"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7pPr>
            <a:lvl8pPr lvl="7"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8pPr>
            <a:lvl9pPr lvl="8"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9pPr>
          </a:lstStyle>
          <a:p/>
        </p:txBody>
      </p:sp>
      <p:sp>
        <p:nvSpPr>
          <p:cNvPr id="34" name="Google Shape;34;p5"/>
          <p:cNvSpPr txBox="1"/>
          <p:nvPr>
            <p:ph idx="1" type="body"/>
          </p:nvPr>
        </p:nvSpPr>
        <p:spPr>
          <a:xfrm>
            <a:off x="685800" y="1981200"/>
            <a:ext cx="3810000" cy="4114800"/>
          </a:xfrm>
          <a:prstGeom prst="rect">
            <a:avLst/>
          </a:prstGeom>
          <a:noFill/>
          <a:ln>
            <a:noFill/>
          </a:ln>
        </p:spPr>
        <p:txBody>
          <a:bodyPr anchorCtr="0" anchor="t" bIns="45700" lIns="91425" spcFirstLastPara="1" rIns="91425" wrap="square" tIns="45700"/>
          <a:lstStyle>
            <a:lvl1pPr indent="-406400" lvl="0" marL="457200" marR="0" rtl="0" algn="l">
              <a:spcBef>
                <a:spcPts val="560"/>
              </a:spcBef>
              <a:spcAft>
                <a:spcPts val="0"/>
              </a:spcAft>
              <a:buClr>
                <a:schemeClr val="dk1"/>
              </a:buClr>
              <a:buSzPts val="2800"/>
              <a:buFont typeface="Times New Roman"/>
              <a:buChar char="•"/>
              <a:defRPr sz="2800">
                <a:solidFill>
                  <a:schemeClr val="dk1"/>
                </a:solidFill>
                <a:latin typeface="Times New Roman"/>
                <a:ea typeface="Times New Roman"/>
                <a:cs typeface="Times New Roman"/>
                <a:sym typeface="Times New Roman"/>
              </a:defRPr>
            </a:lvl1pPr>
            <a:lvl2pPr indent="-381000" lvl="1" marL="914400" marR="0" rtl="0" algn="l">
              <a:spcBef>
                <a:spcPts val="480"/>
              </a:spcBef>
              <a:spcAft>
                <a:spcPts val="0"/>
              </a:spcAft>
              <a:buClr>
                <a:schemeClr val="dk1"/>
              </a:buClr>
              <a:buSzPts val="2400"/>
              <a:buFont typeface="Times New Roman"/>
              <a:buChar char="–"/>
              <a:defRPr b="0" i="0" sz="2400" u="none" cap="none" strike="noStrike">
                <a:solidFill>
                  <a:schemeClr val="dk1"/>
                </a:solidFill>
                <a:latin typeface="Times New Roman"/>
                <a:ea typeface="Times New Roman"/>
                <a:cs typeface="Times New Roman"/>
                <a:sym typeface="Times New Roman"/>
              </a:defRPr>
            </a:lvl2pPr>
            <a:lvl3pPr indent="-355600" lvl="2" marL="1371600" marR="0" rtl="0" algn="l">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3pPr>
            <a:lvl4pPr indent="-342900" lvl="3" marL="1828800" marR="0" rtl="0" algn="l">
              <a:spcBef>
                <a:spcPts val="360"/>
              </a:spcBef>
              <a:spcAft>
                <a:spcPts val="0"/>
              </a:spcAft>
              <a:buClr>
                <a:schemeClr val="dk1"/>
              </a:buClr>
              <a:buSzPts val="1800"/>
              <a:buFont typeface="Times New Roman"/>
              <a:buChar char="–"/>
              <a:defRPr b="0" i="0" sz="1800" u="none" cap="none" strike="noStrike">
                <a:solidFill>
                  <a:schemeClr val="dk1"/>
                </a:solidFill>
                <a:latin typeface="Times New Roman"/>
                <a:ea typeface="Times New Roman"/>
                <a:cs typeface="Times New Roman"/>
                <a:sym typeface="Times New Roman"/>
              </a:defRPr>
            </a:lvl4pPr>
            <a:lvl5pPr indent="-342900" lvl="4" marL="2286000" marR="0" rtl="0" algn="l">
              <a:spcBef>
                <a:spcPts val="360"/>
              </a:spcBef>
              <a:spcAft>
                <a:spcPts val="0"/>
              </a:spcAft>
              <a:buClr>
                <a:schemeClr val="dk1"/>
              </a:buClr>
              <a:buSzPts val="1800"/>
              <a:buFont typeface="Times New Roman"/>
              <a:buChar char="»"/>
              <a:defRPr b="0" i="0" sz="1800" u="none" cap="none" strike="noStrike">
                <a:solidFill>
                  <a:schemeClr val="dk1"/>
                </a:solidFill>
                <a:latin typeface="Times New Roman"/>
                <a:ea typeface="Times New Roman"/>
                <a:cs typeface="Times New Roman"/>
                <a:sym typeface="Times New Roman"/>
              </a:defRPr>
            </a:lvl5pPr>
            <a:lvl6pPr indent="-342900" lvl="5" marL="2743200" marR="0" rtl="0" algn="l">
              <a:spcBef>
                <a:spcPts val="360"/>
              </a:spcBef>
              <a:spcAft>
                <a:spcPts val="0"/>
              </a:spcAft>
              <a:buClr>
                <a:schemeClr val="dk1"/>
              </a:buClr>
              <a:buSzPts val="1800"/>
              <a:buFont typeface="Times New Roman"/>
              <a:buChar char="»"/>
              <a:defRPr b="0" i="0" sz="1800" u="none" cap="none" strike="noStrike">
                <a:solidFill>
                  <a:schemeClr val="dk1"/>
                </a:solidFill>
                <a:latin typeface="Times New Roman"/>
                <a:ea typeface="Times New Roman"/>
                <a:cs typeface="Times New Roman"/>
                <a:sym typeface="Times New Roman"/>
              </a:defRPr>
            </a:lvl6pPr>
            <a:lvl7pPr indent="-342900" lvl="6" marL="3200400" marR="0" rtl="0" algn="l">
              <a:spcBef>
                <a:spcPts val="360"/>
              </a:spcBef>
              <a:spcAft>
                <a:spcPts val="0"/>
              </a:spcAft>
              <a:buClr>
                <a:schemeClr val="dk1"/>
              </a:buClr>
              <a:buSzPts val="1800"/>
              <a:buFont typeface="Times New Roman"/>
              <a:buChar char="»"/>
              <a:defRPr b="0" i="0" sz="1800" u="none" cap="none" strike="noStrike">
                <a:solidFill>
                  <a:schemeClr val="dk1"/>
                </a:solidFill>
                <a:latin typeface="Times New Roman"/>
                <a:ea typeface="Times New Roman"/>
                <a:cs typeface="Times New Roman"/>
                <a:sym typeface="Times New Roman"/>
              </a:defRPr>
            </a:lvl7pPr>
            <a:lvl8pPr indent="-342900" lvl="7" marL="3657600" marR="0" rtl="0" algn="l">
              <a:spcBef>
                <a:spcPts val="360"/>
              </a:spcBef>
              <a:spcAft>
                <a:spcPts val="0"/>
              </a:spcAft>
              <a:buClr>
                <a:schemeClr val="dk1"/>
              </a:buClr>
              <a:buSzPts val="1800"/>
              <a:buFont typeface="Times New Roman"/>
              <a:buChar char="»"/>
              <a:defRPr b="0" i="0" sz="1800" u="none" cap="none" strike="noStrike">
                <a:solidFill>
                  <a:schemeClr val="dk1"/>
                </a:solidFill>
                <a:latin typeface="Times New Roman"/>
                <a:ea typeface="Times New Roman"/>
                <a:cs typeface="Times New Roman"/>
                <a:sym typeface="Times New Roman"/>
              </a:defRPr>
            </a:lvl8pPr>
            <a:lvl9pPr indent="-342900" lvl="8" marL="4114800" marR="0" rtl="0" algn="l">
              <a:spcBef>
                <a:spcPts val="360"/>
              </a:spcBef>
              <a:spcAft>
                <a:spcPts val="0"/>
              </a:spcAft>
              <a:buClr>
                <a:schemeClr val="dk1"/>
              </a:buClr>
              <a:buSzPts val="1800"/>
              <a:buFont typeface="Times New Roman"/>
              <a:buChar char="»"/>
              <a:defRPr b="0" i="0" sz="1800" u="none" cap="none" strike="noStrike">
                <a:solidFill>
                  <a:schemeClr val="dk1"/>
                </a:solidFill>
                <a:latin typeface="Times New Roman"/>
                <a:ea typeface="Times New Roman"/>
                <a:cs typeface="Times New Roman"/>
                <a:sym typeface="Times New Roman"/>
              </a:defRPr>
            </a:lvl9pPr>
          </a:lstStyle>
          <a:p/>
        </p:txBody>
      </p:sp>
      <p:sp>
        <p:nvSpPr>
          <p:cNvPr id="35" name="Google Shape;35;p5"/>
          <p:cNvSpPr txBox="1"/>
          <p:nvPr>
            <p:ph idx="2" type="body"/>
          </p:nvPr>
        </p:nvSpPr>
        <p:spPr>
          <a:xfrm>
            <a:off x="4648200" y="1981200"/>
            <a:ext cx="3810000" cy="4114800"/>
          </a:xfrm>
          <a:prstGeom prst="rect">
            <a:avLst/>
          </a:prstGeom>
          <a:noFill/>
          <a:ln>
            <a:noFill/>
          </a:ln>
        </p:spPr>
        <p:txBody>
          <a:bodyPr anchorCtr="0" anchor="t" bIns="45700" lIns="91425" spcFirstLastPara="1" rIns="91425" wrap="square" tIns="45700"/>
          <a:lstStyle>
            <a:lvl1pPr indent="-406400" lvl="0" marL="457200" marR="0" rtl="0" algn="l">
              <a:spcBef>
                <a:spcPts val="560"/>
              </a:spcBef>
              <a:spcAft>
                <a:spcPts val="0"/>
              </a:spcAft>
              <a:buClr>
                <a:schemeClr val="dk1"/>
              </a:buClr>
              <a:buSzPts val="2800"/>
              <a:buFont typeface="Times New Roman"/>
              <a:buChar char="•"/>
              <a:defRPr sz="2800">
                <a:solidFill>
                  <a:schemeClr val="dk1"/>
                </a:solidFill>
                <a:latin typeface="Times New Roman"/>
                <a:ea typeface="Times New Roman"/>
                <a:cs typeface="Times New Roman"/>
                <a:sym typeface="Times New Roman"/>
              </a:defRPr>
            </a:lvl1pPr>
            <a:lvl2pPr indent="-381000" lvl="1" marL="914400" marR="0" rtl="0" algn="l">
              <a:spcBef>
                <a:spcPts val="480"/>
              </a:spcBef>
              <a:spcAft>
                <a:spcPts val="0"/>
              </a:spcAft>
              <a:buClr>
                <a:schemeClr val="dk1"/>
              </a:buClr>
              <a:buSzPts val="2400"/>
              <a:buFont typeface="Times New Roman"/>
              <a:buChar char="–"/>
              <a:defRPr b="0" i="0" sz="2400" u="none" cap="none" strike="noStrike">
                <a:solidFill>
                  <a:schemeClr val="dk1"/>
                </a:solidFill>
                <a:latin typeface="Times New Roman"/>
                <a:ea typeface="Times New Roman"/>
                <a:cs typeface="Times New Roman"/>
                <a:sym typeface="Times New Roman"/>
              </a:defRPr>
            </a:lvl2pPr>
            <a:lvl3pPr indent="-355600" lvl="2" marL="1371600" marR="0" rtl="0" algn="l">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3pPr>
            <a:lvl4pPr indent="-342900" lvl="3" marL="1828800" marR="0" rtl="0" algn="l">
              <a:spcBef>
                <a:spcPts val="360"/>
              </a:spcBef>
              <a:spcAft>
                <a:spcPts val="0"/>
              </a:spcAft>
              <a:buClr>
                <a:schemeClr val="dk1"/>
              </a:buClr>
              <a:buSzPts val="1800"/>
              <a:buFont typeface="Times New Roman"/>
              <a:buChar char="–"/>
              <a:defRPr b="0" i="0" sz="1800" u="none" cap="none" strike="noStrike">
                <a:solidFill>
                  <a:schemeClr val="dk1"/>
                </a:solidFill>
                <a:latin typeface="Times New Roman"/>
                <a:ea typeface="Times New Roman"/>
                <a:cs typeface="Times New Roman"/>
                <a:sym typeface="Times New Roman"/>
              </a:defRPr>
            </a:lvl4pPr>
            <a:lvl5pPr indent="-342900" lvl="4" marL="2286000" marR="0" rtl="0" algn="l">
              <a:spcBef>
                <a:spcPts val="360"/>
              </a:spcBef>
              <a:spcAft>
                <a:spcPts val="0"/>
              </a:spcAft>
              <a:buClr>
                <a:schemeClr val="dk1"/>
              </a:buClr>
              <a:buSzPts val="1800"/>
              <a:buFont typeface="Times New Roman"/>
              <a:buChar char="»"/>
              <a:defRPr b="0" i="0" sz="1800" u="none" cap="none" strike="noStrike">
                <a:solidFill>
                  <a:schemeClr val="dk1"/>
                </a:solidFill>
                <a:latin typeface="Times New Roman"/>
                <a:ea typeface="Times New Roman"/>
                <a:cs typeface="Times New Roman"/>
                <a:sym typeface="Times New Roman"/>
              </a:defRPr>
            </a:lvl5pPr>
            <a:lvl6pPr indent="-342900" lvl="5" marL="2743200" marR="0" rtl="0" algn="l">
              <a:spcBef>
                <a:spcPts val="360"/>
              </a:spcBef>
              <a:spcAft>
                <a:spcPts val="0"/>
              </a:spcAft>
              <a:buClr>
                <a:schemeClr val="dk1"/>
              </a:buClr>
              <a:buSzPts val="1800"/>
              <a:buFont typeface="Times New Roman"/>
              <a:buChar char="»"/>
              <a:defRPr b="0" i="0" sz="1800" u="none" cap="none" strike="noStrike">
                <a:solidFill>
                  <a:schemeClr val="dk1"/>
                </a:solidFill>
                <a:latin typeface="Times New Roman"/>
                <a:ea typeface="Times New Roman"/>
                <a:cs typeface="Times New Roman"/>
                <a:sym typeface="Times New Roman"/>
              </a:defRPr>
            </a:lvl6pPr>
            <a:lvl7pPr indent="-342900" lvl="6" marL="3200400" marR="0" rtl="0" algn="l">
              <a:spcBef>
                <a:spcPts val="360"/>
              </a:spcBef>
              <a:spcAft>
                <a:spcPts val="0"/>
              </a:spcAft>
              <a:buClr>
                <a:schemeClr val="dk1"/>
              </a:buClr>
              <a:buSzPts val="1800"/>
              <a:buFont typeface="Times New Roman"/>
              <a:buChar char="»"/>
              <a:defRPr b="0" i="0" sz="1800" u="none" cap="none" strike="noStrike">
                <a:solidFill>
                  <a:schemeClr val="dk1"/>
                </a:solidFill>
                <a:latin typeface="Times New Roman"/>
                <a:ea typeface="Times New Roman"/>
                <a:cs typeface="Times New Roman"/>
                <a:sym typeface="Times New Roman"/>
              </a:defRPr>
            </a:lvl7pPr>
            <a:lvl8pPr indent="-342900" lvl="7" marL="3657600" marR="0" rtl="0" algn="l">
              <a:spcBef>
                <a:spcPts val="360"/>
              </a:spcBef>
              <a:spcAft>
                <a:spcPts val="0"/>
              </a:spcAft>
              <a:buClr>
                <a:schemeClr val="dk1"/>
              </a:buClr>
              <a:buSzPts val="1800"/>
              <a:buFont typeface="Times New Roman"/>
              <a:buChar char="»"/>
              <a:defRPr b="0" i="0" sz="1800" u="none" cap="none" strike="noStrike">
                <a:solidFill>
                  <a:schemeClr val="dk1"/>
                </a:solidFill>
                <a:latin typeface="Times New Roman"/>
                <a:ea typeface="Times New Roman"/>
                <a:cs typeface="Times New Roman"/>
                <a:sym typeface="Times New Roman"/>
              </a:defRPr>
            </a:lvl8pPr>
            <a:lvl9pPr indent="-342900" lvl="8" marL="4114800" marR="0" rtl="0" algn="l">
              <a:spcBef>
                <a:spcPts val="360"/>
              </a:spcBef>
              <a:spcAft>
                <a:spcPts val="0"/>
              </a:spcAft>
              <a:buClr>
                <a:schemeClr val="dk1"/>
              </a:buClr>
              <a:buSzPts val="1800"/>
              <a:buFont typeface="Times New Roman"/>
              <a:buChar char="»"/>
              <a:defRPr b="0" i="0" sz="1800" u="none" cap="none" strike="noStrike">
                <a:solidFill>
                  <a:schemeClr val="dk1"/>
                </a:solidFill>
                <a:latin typeface="Times New Roman"/>
                <a:ea typeface="Times New Roman"/>
                <a:cs typeface="Times New Roman"/>
                <a:sym typeface="Times New Roman"/>
              </a:defRPr>
            </a:lvl9pPr>
          </a:lstStyle>
          <a:p/>
        </p:txBody>
      </p:sp>
      <p:sp>
        <p:nvSpPr>
          <p:cNvPr id="36" name="Google Shape;36;p5"/>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2400" u="none">
                <a:solidFill>
                  <a:schemeClr val="dk1"/>
                </a:solidFill>
                <a:latin typeface="Times New Roman"/>
                <a:ea typeface="Times New Roman"/>
                <a:cs typeface="Times New Roman"/>
                <a:sym typeface="Times New Roman"/>
              </a:defRPr>
            </a:lvl1pPr>
            <a:lvl2pPr lvl="1"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37" name="Google Shape;37;p5"/>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2400" u="none">
                <a:solidFill>
                  <a:schemeClr val="dk1"/>
                </a:solidFill>
                <a:latin typeface="Times New Roman"/>
                <a:ea typeface="Times New Roman"/>
                <a:cs typeface="Times New Roman"/>
                <a:sym typeface="Times New Roman"/>
              </a:defRPr>
            </a:lvl1pPr>
            <a:lvl2pPr lvl="1"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38" name="Google Shape;38;p5"/>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1pPr>
            <a:lvl2pPr indent="0" lvl="1"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2pPr>
            <a:lvl3pPr indent="0" lvl="2"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3pPr>
            <a:lvl4pPr indent="0" lvl="3"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4pPr>
            <a:lvl5pPr indent="0" lvl="4"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5pPr>
            <a:lvl6pPr indent="0" lvl="5"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6pPr>
            <a:lvl7pPr indent="0" lvl="6"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7pPr>
            <a:lvl8pPr indent="0" lvl="7"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8pPr>
            <a:lvl9pPr indent="0" lvl="8"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39" name="Shape 39"/>
        <p:cNvGrpSpPr/>
        <p:nvPr/>
      </p:nvGrpSpPr>
      <p:grpSpPr>
        <a:xfrm>
          <a:off x="0" y="0"/>
          <a:ext cx="0" cy="0"/>
          <a:chOff x="0" y="0"/>
          <a:chExt cx="0" cy="0"/>
        </a:xfrm>
      </p:grpSpPr>
      <p:sp>
        <p:nvSpPr>
          <p:cNvPr id="40" name="Google Shape;40;p6"/>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2400" u="none">
                <a:solidFill>
                  <a:schemeClr val="dk1"/>
                </a:solidFill>
                <a:latin typeface="Times New Roman"/>
                <a:ea typeface="Times New Roman"/>
                <a:cs typeface="Times New Roman"/>
                <a:sym typeface="Times New Roman"/>
              </a:defRPr>
            </a:lvl1pPr>
            <a:lvl2pPr lvl="1"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41" name="Google Shape;41;p6"/>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2400" u="none">
                <a:solidFill>
                  <a:schemeClr val="dk1"/>
                </a:solidFill>
                <a:latin typeface="Times New Roman"/>
                <a:ea typeface="Times New Roman"/>
                <a:cs typeface="Times New Roman"/>
                <a:sym typeface="Times New Roman"/>
              </a:defRPr>
            </a:lvl1pPr>
            <a:lvl2pPr lvl="1"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42" name="Google Shape;42;p6"/>
          <p:cNvSpPr txBox="1"/>
          <p:nvPr>
            <p:ph idx="12" type="sldNum"/>
          </p:nvPr>
        </p:nvSpPr>
        <p:spPr>
          <a:xfrm>
            <a:off x="7105775" y="6522525"/>
            <a:ext cx="1905000" cy="2718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1pPr>
            <a:lvl2pPr indent="0" lvl="1"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2pPr>
            <a:lvl3pPr indent="0" lvl="2"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3pPr>
            <a:lvl4pPr indent="0" lvl="3"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4pPr>
            <a:lvl5pPr indent="0" lvl="4"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5pPr>
            <a:lvl6pPr indent="0" lvl="5"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6pPr>
            <a:lvl7pPr indent="0" lvl="6"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7pPr>
            <a:lvl8pPr indent="0" lvl="7"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8pPr>
            <a:lvl9pPr indent="0" lvl="8"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 Title and Text" type="vertTitleAndTx">
  <p:cSld name="VERTICAL_TITLE_AND_VERTICAL_TEXT">
    <p:spTree>
      <p:nvGrpSpPr>
        <p:cNvPr id="43" name="Shape 43"/>
        <p:cNvGrpSpPr/>
        <p:nvPr/>
      </p:nvGrpSpPr>
      <p:grpSpPr>
        <a:xfrm>
          <a:off x="0" y="0"/>
          <a:ext cx="0" cy="0"/>
          <a:chOff x="0" y="0"/>
          <a:chExt cx="0" cy="0"/>
        </a:xfrm>
      </p:grpSpPr>
      <p:sp>
        <p:nvSpPr>
          <p:cNvPr id="44" name="Google Shape;44;p7"/>
          <p:cNvSpPr txBox="1"/>
          <p:nvPr>
            <p:ph type="title"/>
          </p:nvPr>
        </p:nvSpPr>
        <p:spPr>
          <a:xfrm rot="5400000">
            <a:off x="4743450" y="2381250"/>
            <a:ext cx="5486400" cy="1943100"/>
          </a:xfrm>
          <a:prstGeom prst="rect">
            <a:avLst/>
          </a:prstGeom>
          <a:noFill/>
          <a:ln>
            <a:noFill/>
          </a:ln>
        </p:spPr>
        <p:txBody>
          <a:bodyPr anchorCtr="0" anchor="ctr" bIns="45700" lIns="91425" spcFirstLastPara="1" rIns="91425" wrap="square" tIns="45700"/>
          <a:lstStyle>
            <a:lvl1pPr lvl="0"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1pPr>
            <a:lvl2pPr lvl="1"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2pPr>
            <a:lvl3pPr lvl="2"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3pPr>
            <a:lvl4pPr lvl="3"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4pPr>
            <a:lvl5pPr lvl="4"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5pPr>
            <a:lvl6pPr lvl="5"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6pPr>
            <a:lvl7pPr lvl="6"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7pPr>
            <a:lvl8pPr lvl="7"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8pPr>
            <a:lvl9pPr lvl="8"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9pPr>
          </a:lstStyle>
          <a:p/>
        </p:txBody>
      </p:sp>
      <p:sp>
        <p:nvSpPr>
          <p:cNvPr id="45" name="Google Shape;45;p7"/>
          <p:cNvSpPr txBox="1"/>
          <p:nvPr>
            <p:ph idx="1" type="body"/>
          </p:nvPr>
        </p:nvSpPr>
        <p:spPr>
          <a:xfrm rot="5400000">
            <a:off x="781050" y="514350"/>
            <a:ext cx="5486400" cy="5676900"/>
          </a:xfrm>
          <a:prstGeom prst="rect">
            <a:avLst/>
          </a:prstGeom>
          <a:noFill/>
          <a:ln>
            <a:noFill/>
          </a:ln>
        </p:spPr>
        <p:txBody>
          <a:bodyPr anchorCtr="0" anchor="t" bIns="45700" lIns="91425" spcFirstLastPara="1" rIns="91425" wrap="square" tIns="45700"/>
          <a:lstStyle>
            <a:lvl1pPr indent="-431800" lvl="0" marL="457200" marR="0" rtl="0" algn="l">
              <a:spcBef>
                <a:spcPts val="640"/>
              </a:spcBef>
              <a:spcAft>
                <a:spcPts val="0"/>
              </a:spcAft>
              <a:buClr>
                <a:schemeClr val="dk1"/>
              </a:buClr>
              <a:buSzPts val="3200"/>
              <a:buFont typeface="Times New Roman"/>
              <a:buChar char="•"/>
              <a:defRPr sz="3200">
                <a:solidFill>
                  <a:schemeClr val="dk1"/>
                </a:solidFill>
                <a:latin typeface="Times New Roman"/>
                <a:ea typeface="Times New Roman"/>
                <a:cs typeface="Times New Roman"/>
                <a:sym typeface="Times New Roman"/>
              </a:defRPr>
            </a:lvl1pPr>
            <a:lvl2pPr indent="-406400" lvl="1" marL="914400" marR="0" rtl="0" algn="l">
              <a:spcBef>
                <a:spcPts val="560"/>
              </a:spcBef>
              <a:spcAft>
                <a:spcPts val="0"/>
              </a:spcAft>
              <a:buClr>
                <a:schemeClr val="dk1"/>
              </a:buClr>
              <a:buSzPts val="2800"/>
              <a:buFont typeface="Times New Roman"/>
              <a:buChar char="–"/>
              <a:defRPr b="0" i="0" sz="2800" u="none" cap="none" strike="noStrike">
                <a:solidFill>
                  <a:schemeClr val="dk1"/>
                </a:solidFill>
                <a:latin typeface="Times New Roman"/>
                <a:ea typeface="Times New Roman"/>
                <a:cs typeface="Times New Roman"/>
                <a:sym typeface="Times New Roman"/>
              </a:defRPr>
            </a:lvl2pPr>
            <a:lvl3pPr indent="-381000" lvl="2" marL="1371600" marR="0" rtl="0" algn="l">
              <a:spcBef>
                <a:spcPts val="480"/>
              </a:spcBef>
              <a:spcAft>
                <a:spcPts val="0"/>
              </a:spcAft>
              <a:buClr>
                <a:schemeClr val="dk1"/>
              </a:buClr>
              <a:buSzPts val="2400"/>
              <a:buFont typeface="Times New Roman"/>
              <a:buChar char="•"/>
              <a:defRPr b="0" i="0" sz="2400" u="none" cap="none" strike="noStrike">
                <a:solidFill>
                  <a:schemeClr val="dk1"/>
                </a:solidFill>
                <a:latin typeface="Times New Roman"/>
                <a:ea typeface="Times New Roman"/>
                <a:cs typeface="Times New Roman"/>
                <a:sym typeface="Times New Roman"/>
              </a:defRPr>
            </a:lvl3pPr>
            <a:lvl4pPr indent="-355600" lvl="3" marL="1828800" marR="0" rtl="0" algn="l">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4pPr>
            <a:lvl5pPr indent="-355600" lvl="4" marL="2286000" marR="0" rtl="0" algn="l">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5pPr>
            <a:lvl6pPr indent="-355600" lvl="5" marL="2743200" marR="0" rtl="0" algn="l">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6pPr>
            <a:lvl7pPr indent="-355600" lvl="6" marL="3200400" marR="0" rtl="0" algn="l">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7pPr>
            <a:lvl8pPr indent="-355600" lvl="7" marL="3657600" marR="0" rtl="0" algn="l">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8pPr>
            <a:lvl9pPr indent="-355600" lvl="8" marL="4114800" marR="0" rtl="0" algn="l">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9pPr>
          </a:lstStyle>
          <a:p/>
        </p:txBody>
      </p:sp>
      <p:sp>
        <p:nvSpPr>
          <p:cNvPr id="46" name="Google Shape;46;p7"/>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2400" u="none">
                <a:solidFill>
                  <a:schemeClr val="dk1"/>
                </a:solidFill>
                <a:latin typeface="Times New Roman"/>
                <a:ea typeface="Times New Roman"/>
                <a:cs typeface="Times New Roman"/>
                <a:sym typeface="Times New Roman"/>
              </a:defRPr>
            </a:lvl1pPr>
            <a:lvl2pPr lvl="1"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47" name="Google Shape;47;p7"/>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2400" u="none">
                <a:solidFill>
                  <a:schemeClr val="dk1"/>
                </a:solidFill>
                <a:latin typeface="Times New Roman"/>
                <a:ea typeface="Times New Roman"/>
                <a:cs typeface="Times New Roman"/>
                <a:sym typeface="Times New Roman"/>
              </a:defRPr>
            </a:lvl1pPr>
            <a:lvl2pPr lvl="1"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48" name="Google Shape;48;p7"/>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1pPr>
            <a:lvl2pPr indent="0" lvl="1"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2pPr>
            <a:lvl3pPr indent="0" lvl="2"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3pPr>
            <a:lvl4pPr indent="0" lvl="3"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4pPr>
            <a:lvl5pPr indent="0" lvl="4"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5pPr>
            <a:lvl6pPr indent="0" lvl="5"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6pPr>
            <a:lvl7pPr indent="0" lvl="6"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7pPr>
            <a:lvl8pPr indent="0" lvl="7"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8pPr>
            <a:lvl9pPr indent="0" lvl="8"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Vertical Text" type="vertTx">
  <p:cSld name="VERTICAL_TEXT">
    <p:spTree>
      <p:nvGrpSpPr>
        <p:cNvPr id="49" name="Shape 49"/>
        <p:cNvGrpSpPr/>
        <p:nvPr/>
      </p:nvGrpSpPr>
      <p:grpSpPr>
        <a:xfrm>
          <a:off x="0" y="0"/>
          <a:ext cx="0" cy="0"/>
          <a:chOff x="0" y="0"/>
          <a:chExt cx="0" cy="0"/>
        </a:xfrm>
      </p:grpSpPr>
      <p:sp>
        <p:nvSpPr>
          <p:cNvPr id="50" name="Google Shape;50;p8"/>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lstStyle>
            <a:lvl1pPr lvl="0"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1pPr>
            <a:lvl2pPr lvl="1"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2pPr>
            <a:lvl3pPr lvl="2"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3pPr>
            <a:lvl4pPr lvl="3"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4pPr>
            <a:lvl5pPr lvl="4"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5pPr>
            <a:lvl6pPr lvl="5"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6pPr>
            <a:lvl7pPr lvl="6"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7pPr>
            <a:lvl8pPr lvl="7"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8pPr>
            <a:lvl9pPr lvl="8"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9pPr>
          </a:lstStyle>
          <a:p/>
        </p:txBody>
      </p:sp>
      <p:sp>
        <p:nvSpPr>
          <p:cNvPr id="51" name="Google Shape;51;p8"/>
          <p:cNvSpPr txBox="1"/>
          <p:nvPr>
            <p:ph idx="1" type="body"/>
          </p:nvPr>
        </p:nvSpPr>
        <p:spPr>
          <a:xfrm rot="5400000">
            <a:off x="2514600" y="152400"/>
            <a:ext cx="4114800" cy="7772400"/>
          </a:xfrm>
          <a:prstGeom prst="rect">
            <a:avLst/>
          </a:prstGeom>
          <a:noFill/>
          <a:ln>
            <a:noFill/>
          </a:ln>
        </p:spPr>
        <p:txBody>
          <a:bodyPr anchorCtr="0" anchor="t" bIns="45700" lIns="91425" spcFirstLastPara="1" rIns="91425" wrap="square" tIns="45700"/>
          <a:lstStyle>
            <a:lvl1pPr indent="-431800" lvl="0" marL="457200" marR="0" rtl="0" algn="l">
              <a:spcBef>
                <a:spcPts val="640"/>
              </a:spcBef>
              <a:spcAft>
                <a:spcPts val="0"/>
              </a:spcAft>
              <a:buClr>
                <a:schemeClr val="dk1"/>
              </a:buClr>
              <a:buSzPts val="3200"/>
              <a:buFont typeface="Times New Roman"/>
              <a:buChar char="•"/>
              <a:defRPr sz="3200">
                <a:solidFill>
                  <a:schemeClr val="dk1"/>
                </a:solidFill>
                <a:latin typeface="Times New Roman"/>
                <a:ea typeface="Times New Roman"/>
                <a:cs typeface="Times New Roman"/>
                <a:sym typeface="Times New Roman"/>
              </a:defRPr>
            </a:lvl1pPr>
            <a:lvl2pPr indent="-406400" lvl="1" marL="914400" marR="0" rtl="0" algn="l">
              <a:spcBef>
                <a:spcPts val="560"/>
              </a:spcBef>
              <a:spcAft>
                <a:spcPts val="0"/>
              </a:spcAft>
              <a:buClr>
                <a:schemeClr val="dk1"/>
              </a:buClr>
              <a:buSzPts val="2800"/>
              <a:buFont typeface="Times New Roman"/>
              <a:buChar char="–"/>
              <a:defRPr b="0" i="0" sz="2800" u="none" cap="none" strike="noStrike">
                <a:solidFill>
                  <a:schemeClr val="dk1"/>
                </a:solidFill>
                <a:latin typeface="Times New Roman"/>
                <a:ea typeface="Times New Roman"/>
                <a:cs typeface="Times New Roman"/>
                <a:sym typeface="Times New Roman"/>
              </a:defRPr>
            </a:lvl2pPr>
            <a:lvl3pPr indent="-381000" lvl="2" marL="1371600" marR="0" rtl="0" algn="l">
              <a:spcBef>
                <a:spcPts val="480"/>
              </a:spcBef>
              <a:spcAft>
                <a:spcPts val="0"/>
              </a:spcAft>
              <a:buClr>
                <a:schemeClr val="dk1"/>
              </a:buClr>
              <a:buSzPts val="2400"/>
              <a:buFont typeface="Times New Roman"/>
              <a:buChar char="•"/>
              <a:defRPr b="0" i="0" sz="2400" u="none" cap="none" strike="noStrike">
                <a:solidFill>
                  <a:schemeClr val="dk1"/>
                </a:solidFill>
                <a:latin typeface="Times New Roman"/>
                <a:ea typeface="Times New Roman"/>
                <a:cs typeface="Times New Roman"/>
                <a:sym typeface="Times New Roman"/>
              </a:defRPr>
            </a:lvl3pPr>
            <a:lvl4pPr indent="-355600" lvl="3" marL="1828800" marR="0" rtl="0" algn="l">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4pPr>
            <a:lvl5pPr indent="-355600" lvl="4" marL="2286000" marR="0" rtl="0" algn="l">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5pPr>
            <a:lvl6pPr indent="-355600" lvl="5" marL="2743200" marR="0" rtl="0" algn="l">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6pPr>
            <a:lvl7pPr indent="-355600" lvl="6" marL="3200400" marR="0" rtl="0" algn="l">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7pPr>
            <a:lvl8pPr indent="-355600" lvl="7" marL="3657600" marR="0" rtl="0" algn="l">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8pPr>
            <a:lvl9pPr indent="-355600" lvl="8" marL="4114800" marR="0" rtl="0" algn="l">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9pPr>
          </a:lstStyle>
          <a:p/>
        </p:txBody>
      </p:sp>
      <p:sp>
        <p:nvSpPr>
          <p:cNvPr id="52" name="Google Shape;52;p8"/>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2400" u="none">
                <a:solidFill>
                  <a:schemeClr val="dk1"/>
                </a:solidFill>
                <a:latin typeface="Times New Roman"/>
                <a:ea typeface="Times New Roman"/>
                <a:cs typeface="Times New Roman"/>
                <a:sym typeface="Times New Roman"/>
              </a:defRPr>
            </a:lvl1pPr>
            <a:lvl2pPr lvl="1"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53" name="Google Shape;53;p8"/>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2400" u="none">
                <a:solidFill>
                  <a:schemeClr val="dk1"/>
                </a:solidFill>
                <a:latin typeface="Times New Roman"/>
                <a:ea typeface="Times New Roman"/>
                <a:cs typeface="Times New Roman"/>
                <a:sym typeface="Times New Roman"/>
              </a:defRPr>
            </a:lvl1pPr>
            <a:lvl2pPr lvl="1"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54" name="Google Shape;54;p8"/>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1pPr>
            <a:lvl2pPr indent="0" lvl="1"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2pPr>
            <a:lvl3pPr indent="0" lvl="2"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3pPr>
            <a:lvl4pPr indent="0" lvl="3"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4pPr>
            <a:lvl5pPr indent="0" lvl="4"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5pPr>
            <a:lvl6pPr indent="0" lvl="5"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6pPr>
            <a:lvl7pPr indent="0" lvl="6"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7pPr>
            <a:lvl8pPr indent="0" lvl="7"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8pPr>
            <a:lvl9pPr indent="0" lvl="8"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type="picTx">
  <p:cSld name="PICTURE_WITH_CAPTION_TEXT">
    <p:spTree>
      <p:nvGrpSpPr>
        <p:cNvPr id="55" name="Shape 55"/>
        <p:cNvGrpSpPr/>
        <p:nvPr/>
      </p:nvGrpSpPr>
      <p:grpSpPr>
        <a:xfrm>
          <a:off x="0" y="0"/>
          <a:ext cx="0" cy="0"/>
          <a:chOff x="0" y="0"/>
          <a:chExt cx="0" cy="0"/>
        </a:xfrm>
      </p:grpSpPr>
      <p:sp>
        <p:nvSpPr>
          <p:cNvPr id="56" name="Google Shape;56;p9"/>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lstStyle>
            <a:lvl1pPr lvl="0" marR="0" rtl="0" algn="l">
              <a:spcBef>
                <a:spcPts val="0"/>
              </a:spcBef>
              <a:spcAft>
                <a:spcPts val="0"/>
              </a:spcAft>
              <a:buSzPts val="1400"/>
              <a:buNone/>
              <a:defRPr b="1" i="0" sz="2000" u="none" cap="none" strike="noStrike">
                <a:solidFill>
                  <a:schemeClr val="dk2"/>
                </a:solidFill>
                <a:latin typeface="Times New Roman"/>
                <a:ea typeface="Times New Roman"/>
                <a:cs typeface="Times New Roman"/>
                <a:sym typeface="Times New Roman"/>
              </a:defRPr>
            </a:lvl1pPr>
            <a:lvl2pPr lvl="1"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2pPr>
            <a:lvl3pPr lvl="2"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3pPr>
            <a:lvl4pPr lvl="3"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4pPr>
            <a:lvl5pPr lvl="4"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5pPr>
            <a:lvl6pPr lvl="5"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6pPr>
            <a:lvl7pPr lvl="6"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7pPr>
            <a:lvl8pPr lvl="7"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8pPr>
            <a:lvl9pPr lvl="8"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9pPr>
          </a:lstStyle>
          <a:p/>
        </p:txBody>
      </p:sp>
      <p:sp>
        <p:nvSpPr>
          <p:cNvPr id="57" name="Google Shape;57;p9"/>
          <p:cNvSpPr/>
          <p:nvPr>
            <p:ph idx="2" type="pic"/>
          </p:nvPr>
        </p:nvSpPr>
        <p:spPr>
          <a:xfrm>
            <a:off x="1792288" y="612775"/>
            <a:ext cx="5486400" cy="4114800"/>
          </a:xfrm>
          <a:prstGeom prst="rect">
            <a:avLst/>
          </a:prstGeom>
          <a:noFill/>
          <a:ln>
            <a:noFill/>
          </a:ln>
        </p:spPr>
        <p:txBody>
          <a:bodyPr anchorCtr="0" anchor="t" bIns="45700" lIns="91425" spcFirstLastPara="1" rIns="91425" wrap="square" tIns="45700"/>
          <a:lstStyle>
            <a:lvl1pPr lvl="0" marR="0" rtl="0" algn="l">
              <a:spcBef>
                <a:spcPts val="640"/>
              </a:spcBef>
              <a:spcAft>
                <a:spcPts val="0"/>
              </a:spcAft>
              <a:buClr>
                <a:schemeClr val="dk1"/>
              </a:buClr>
              <a:buSzPts val="3200"/>
              <a:buFont typeface="Times New Roman"/>
              <a:buNone/>
              <a:defRPr sz="3200">
                <a:solidFill>
                  <a:schemeClr val="dk1"/>
                </a:solidFill>
                <a:latin typeface="Times New Roman"/>
                <a:ea typeface="Times New Roman"/>
                <a:cs typeface="Times New Roman"/>
                <a:sym typeface="Times New Roman"/>
              </a:defRPr>
            </a:lvl1pPr>
            <a:lvl2pPr lvl="1" marR="0" rtl="0" algn="l">
              <a:spcBef>
                <a:spcPts val="560"/>
              </a:spcBef>
              <a:spcAft>
                <a:spcPts val="0"/>
              </a:spcAft>
              <a:buClr>
                <a:schemeClr val="dk1"/>
              </a:buClr>
              <a:buSzPts val="2800"/>
              <a:buFont typeface="Times New Roman"/>
              <a:buNone/>
              <a:defRPr b="0" i="0" sz="2800" u="none" cap="none" strike="noStrike">
                <a:solidFill>
                  <a:schemeClr val="dk1"/>
                </a:solidFill>
                <a:latin typeface="Times New Roman"/>
                <a:ea typeface="Times New Roman"/>
                <a:cs typeface="Times New Roman"/>
                <a:sym typeface="Times New Roman"/>
              </a:defRPr>
            </a:lvl2pPr>
            <a:lvl3pPr lvl="2" marR="0" rtl="0" algn="l">
              <a:spcBef>
                <a:spcPts val="480"/>
              </a:spcBef>
              <a:spcAft>
                <a:spcPts val="0"/>
              </a:spcAft>
              <a:buClr>
                <a:schemeClr val="dk1"/>
              </a:buClr>
              <a:buSzPts val="2400"/>
              <a:buFont typeface="Times New Roman"/>
              <a:buNone/>
              <a:defRPr b="0" i="0" sz="2400" u="none" cap="none" strike="noStrike">
                <a:solidFill>
                  <a:schemeClr val="dk1"/>
                </a:solidFill>
                <a:latin typeface="Times New Roman"/>
                <a:ea typeface="Times New Roman"/>
                <a:cs typeface="Times New Roman"/>
                <a:sym typeface="Times New Roman"/>
              </a:defRPr>
            </a:lvl3pPr>
            <a:lvl4pPr lvl="3" marR="0" rtl="0" algn="l">
              <a:spcBef>
                <a:spcPts val="400"/>
              </a:spcBef>
              <a:spcAft>
                <a:spcPts val="0"/>
              </a:spcAft>
              <a:buClr>
                <a:schemeClr val="dk1"/>
              </a:buClr>
              <a:buSzPts val="2000"/>
              <a:buFont typeface="Times New Roman"/>
              <a:buNone/>
              <a:defRPr b="0" i="0" sz="2000" u="none" cap="none" strike="noStrike">
                <a:solidFill>
                  <a:schemeClr val="dk1"/>
                </a:solidFill>
                <a:latin typeface="Times New Roman"/>
                <a:ea typeface="Times New Roman"/>
                <a:cs typeface="Times New Roman"/>
                <a:sym typeface="Times New Roman"/>
              </a:defRPr>
            </a:lvl4pPr>
            <a:lvl5pPr lvl="4" marR="0" rtl="0" algn="l">
              <a:spcBef>
                <a:spcPts val="400"/>
              </a:spcBef>
              <a:spcAft>
                <a:spcPts val="0"/>
              </a:spcAft>
              <a:buClr>
                <a:schemeClr val="dk1"/>
              </a:buClr>
              <a:buSzPts val="2000"/>
              <a:buFont typeface="Times New Roman"/>
              <a:buNone/>
              <a:defRPr b="0" i="0" sz="2000" u="none" cap="none" strike="noStrike">
                <a:solidFill>
                  <a:schemeClr val="dk1"/>
                </a:solidFill>
                <a:latin typeface="Times New Roman"/>
                <a:ea typeface="Times New Roman"/>
                <a:cs typeface="Times New Roman"/>
                <a:sym typeface="Times New Roman"/>
              </a:defRPr>
            </a:lvl5pPr>
            <a:lvl6pPr lvl="5" marR="0" rtl="0" algn="l">
              <a:spcBef>
                <a:spcPts val="400"/>
              </a:spcBef>
              <a:spcAft>
                <a:spcPts val="0"/>
              </a:spcAft>
              <a:buClr>
                <a:schemeClr val="dk1"/>
              </a:buClr>
              <a:buSzPts val="2000"/>
              <a:buFont typeface="Times New Roman"/>
              <a:buNone/>
              <a:defRPr b="0" i="0" sz="2000" u="none" cap="none" strike="noStrike">
                <a:solidFill>
                  <a:schemeClr val="dk1"/>
                </a:solidFill>
                <a:latin typeface="Times New Roman"/>
                <a:ea typeface="Times New Roman"/>
                <a:cs typeface="Times New Roman"/>
                <a:sym typeface="Times New Roman"/>
              </a:defRPr>
            </a:lvl6pPr>
            <a:lvl7pPr lvl="6" marR="0" rtl="0" algn="l">
              <a:spcBef>
                <a:spcPts val="400"/>
              </a:spcBef>
              <a:spcAft>
                <a:spcPts val="0"/>
              </a:spcAft>
              <a:buClr>
                <a:schemeClr val="dk1"/>
              </a:buClr>
              <a:buSzPts val="2000"/>
              <a:buFont typeface="Times New Roman"/>
              <a:buNone/>
              <a:defRPr b="0" i="0" sz="2000" u="none" cap="none" strike="noStrike">
                <a:solidFill>
                  <a:schemeClr val="dk1"/>
                </a:solidFill>
                <a:latin typeface="Times New Roman"/>
                <a:ea typeface="Times New Roman"/>
                <a:cs typeface="Times New Roman"/>
                <a:sym typeface="Times New Roman"/>
              </a:defRPr>
            </a:lvl7pPr>
            <a:lvl8pPr lvl="7" marR="0" rtl="0" algn="l">
              <a:spcBef>
                <a:spcPts val="400"/>
              </a:spcBef>
              <a:spcAft>
                <a:spcPts val="0"/>
              </a:spcAft>
              <a:buClr>
                <a:schemeClr val="dk1"/>
              </a:buClr>
              <a:buSzPts val="2000"/>
              <a:buFont typeface="Times New Roman"/>
              <a:buNone/>
              <a:defRPr b="0" i="0" sz="2000" u="none" cap="none" strike="noStrike">
                <a:solidFill>
                  <a:schemeClr val="dk1"/>
                </a:solidFill>
                <a:latin typeface="Times New Roman"/>
                <a:ea typeface="Times New Roman"/>
                <a:cs typeface="Times New Roman"/>
                <a:sym typeface="Times New Roman"/>
              </a:defRPr>
            </a:lvl8pPr>
            <a:lvl9pPr lvl="8" marR="0" rtl="0" algn="l">
              <a:spcBef>
                <a:spcPts val="400"/>
              </a:spcBef>
              <a:spcAft>
                <a:spcPts val="0"/>
              </a:spcAft>
              <a:buClr>
                <a:schemeClr val="dk1"/>
              </a:buClr>
              <a:buSzPts val="2000"/>
              <a:buFont typeface="Times New Roman"/>
              <a:buNone/>
              <a:defRPr b="0" i="0" sz="2000" u="none" cap="none" strike="noStrike">
                <a:solidFill>
                  <a:schemeClr val="dk1"/>
                </a:solidFill>
                <a:latin typeface="Times New Roman"/>
                <a:ea typeface="Times New Roman"/>
                <a:cs typeface="Times New Roman"/>
                <a:sym typeface="Times New Roman"/>
              </a:defRPr>
            </a:lvl9pPr>
          </a:lstStyle>
          <a:p/>
        </p:txBody>
      </p:sp>
      <p:sp>
        <p:nvSpPr>
          <p:cNvPr id="58" name="Google Shape;58;p9"/>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lstStyle>
            <a:lvl1pPr indent="-228600" lvl="0" marL="457200" marR="0" rtl="0" algn="l">
              <a:spcBef>
                <a:spcPts val="280"/>
              </a:spcBef>
              <a:spcAft>
                <a:spcPts val="0"/>
              </a:spcAft>
              <a:buClr>
                <a:schemeClr val="dk1"/>
              </a:buClr>
              <a:buSzPts val="1400"/>
              <a:buFont typeface="Times New Roman"/>
              <a:buNone/>
              <a:defRPr sz="1400">
                <a:solidFill>
                  <a:schemeClr val="dk1"/>
                </a:solidFill>
                <a:latin typeface="Times New Roman"/>
                <a:ea typeface="Times New Roman"/>
                <a:cs typeface="Times New Roman"/>
                <a:sym typeface="Times New Roman"/>
              </a:defRPr>
            </a:lvl1pPr>
            <a:lvl2pPr indent="-228600" lvl="1" marL="914400" marR="0" rtl="0" algn="l">
              <a:spcBef>
                <a:spcPts val="240"/>
              </a:spcBef>
              <a:spcAft>
                <a:spcPts val="0"/>
              </a:spcAft>
              <a:buClr>
                <a:schemeClr val="dk1"/>
              </a:buClr>
              <a:buSzPts val="1200"/>
              <a:buFont typeface="Times New Roman"/>
              <a:buNone/>
              <a:defRPr b="0" i="0" sz="1200" u="none" cap="none" strike="noStrike">
                <a:solidFill>
                  <a:schemeClr val="dk1"/>
                </a:solidFill>
                <a:latin typeface="Times New Roman"/>
                <a:ea typeface="Times New Roman"/>
                <a:cs typeface="Times New Roman"/>
                <a:sym typeface="Times New Roman"/>
              </a:defRPr>
            </a:lvl2pPr>
            <a:lvl3pPr indent="-228600" lvl="2" marL="1371600" marR="0" rtl="0" algn="l">
              <a:spcBef>
                <a:spcPts val="200"/>
              </a:spcBef>
              <a:spcAft>
                <a:spcPts val="0"/>
              </a:spcAft>
              <a:buClr>
                <a:schemeClr val="dk1"/>
              </a:buClr>
              <a:buSzPts val="1000"/>
              <a:buFont typeface="Times New Roman"/>
              <a:buNone/>
              <a:defRPr b="0" i="0" sz="1000" u="none" cap="none" strike="noStrike">
                <a:solidFill>
                  <a:schemeClr val="dk1"/>
                </a:solidFill>
                <a:latin typeface="Times New Roman"/>
                <a:ea typeface="Times New Roman"/>
                <a:cs typeface="Times New Roman"/>
                <a:sym typeface="Times New Roman"/>
              </a:defRPr>
            </a:lvl3pPr>
            <a:lvl4pPr indent="-228600" lvl="3" marL="1828800" marR="0" rtl="0" algn="l">
              <a:spcBef>
                <a:spcPts val="180"/>
              </a:spcBef>
              <a:spcAft>
                <a:spcPts val="0"/>
              </a:spcAft>
              <a:buClr>
                <a:schemeClr val="dk1"/>
              </a:buClr>
              <a:buSzPts val="900"/>
              <a:buFont typeface="Times New Roman"/>
              <a:buNone/>
              <a:defRPr b="0" i="0" sz="900" u="none" cap="none" strike="noStrike">
                <a:solidFill>
                  <a:schemeClr val="dk1"/>
                </a:solidFill>
                <a:latin typeface="Times New Roman"/>
                <a:ea typeface="Times New Roman"/>
                <a:cs typeface="Times New Roman"/>
                <a:sym typeface="Times New Roman"/>
              </a:defRPr>
            </a:lvl4pPr>
            <a:lvl5pPr indent="-228600" lvl="4" marL="2286000" marR="0" rtl="0" algn="l">
              <a:spcBef>
                <a:spcPts val="180"/>
              </a:spcBef>
              <a:spcAft>
                <a:spcPts val="0"/>
              </a:spcAft>
              <a:buClr>
                <a:schemeClr val="dk1"/>
              </a:buClr>
              <a:buSzPts val="900"/>
              <a:buFont typeface="Times New Roman"/>
              <a:buNone/>
              <a:defRPr b="0" i="0" sz="900" u="none" cap="none" strike="noStrike">
                <a:solidFill>
                  <a:schemeClr val="dk1"/>
                </a:solidFill>
                <a:latin typeface="Times New Roman"/>
                <a:ea typeface="Times New Roman"/>
                <a:cs typeface="Times New Roman"/>
                <a:sym typeface="Times New Roman"/>
              </a:defRPr>
            </a:lvl5pPr>
            <a:lvl6pPr indent="-228600" lvl="5" marL="2743200" marR="0" rtl="0" algn="l">
              <a:spcBef>
                <a:spcPts val="180"/>
              </a:spcBef>
              <a:spcAft>
                <a:spcPts val="0"/>
              </a:spcAft>
              <a:buClr>
                <a:schemeClr val="dk1"/>
              </a:buClr>
              <a:buSzPts val="900"/>
              <a:buFont typeface="Times New Roman"/>
              <a:buNone/>
              <a:defRPr b="0" i="0" sz="900" u="none" cap="none" strike="noStrike">
                <a:solidFill>
                  <a:schemeClr val="dk1"/>
                </a:solidFill>
                <a:latin typeface="Times New Roman"/>
                <a:ea typeface="Times New Roman"/>
                <a:cs typeface="Times New Roman"/>
                <a:sym typeface="Times New Roman"/>
              </a:defRPr>
            </a:lvl6pPr>
            <a:lvl7pPr indent="-228600" lvl="6" marL="3200400" marR="0" rtl="0" algn="l">
              <a:spcBef>
                <a:spcPts val="180"/>
              </a:spcBef>
              <a:spcAft>
                <a:spcPts val="0"/>
              </a:spcAft>
              <a:buClr>
                <a:schemeClr val="dk1"/>
              </a:buClr>
              <a:buSzPts val="900"/>
              <a:buFont typeface="Times New Roman"/>
              <a:buNone/>
              <a:defRPr b="0" i="0" sz="900" u="none" cap="none" strike="noStrike">
                <a:solidFill>
                  <a:schemeClr val="dk1"/>
                </a:solidFill>
                <a:latin typeface="Times New Roman"/>
                <a:ea typeface="Times New Roman"/>
                <a:cs typeface="Times New Roman"/>
                <a:sym typeface="Times New Roman"/>
              </a:defRPr>
            </a:lvl7pPr>
            <a:lvl8pPr indent="-228600" lvl="7" marL="3657600" marR="0" rtl="0" algn="l">
              <a:spcBef>
                <a:spcPts val="180"/>
              </a:spcBef>
              <a:spcAft>
                <a:spcPts val="0"/>
              </a:spcAft>
              <a:buClr>
                <a:schemeClr val="dk1"/>
              </a:buClr>
              <a:buSzPts val="900"/>
              <a:buFont typeface="Times New Roman"/>
              <a:buNone/>
              <a:defRPr b="0" i="0" sz="900" u="none" cap="none" strike="noStrike">
                <a:solidFill>
                  <a:schemeClr val="dk1"/>
                </a:solidFill>
                <a:latin typeface="Times New Roman"/>
                <a:ea typeface="Times New Roman"/>
                <a:cs typeface="Times New Roman"/>
                <a:sym typeface="Times New Roman"/>
              </a:defRPr>
            </a:lvl8pPr>
            <a:lvl9pPr indent="-228600" lvl="8" marL="4114800" marR="0" rtl="0" algn="l">
              <a:spcBef>
                <a:spcPts val="180"/>
              </a:spcBef>
              <a:spcAft>
                <a:spcPts val="0"/>
              </a:spcAft>
              <a:buClr>
                <a:schemeClr val="dk1"/>
              </a:buClr>
              <a:buSzPts val="900"/>
              <a:buFont typeface="Times New Roman"/>
              <a:buNone/>
              <a:defRPr b="0" i="0" sz="900" u="none" cap="none" strike="noStrike">
                <a:solidFill>
                  <a:schemeClr val="dk1"/>
                </a:solidFill>
                <a:latin typeface="Times New Roman"/>
                <a:ea typeface="Times New Roman"/>
                <a:cs typeface="Times New Roman"/>
                <a:sym typeface="Times New Roman"/>
              </a:defRPr>
            </a:lvl9pPr>
          </a:lstStyle>
          <a:p/>
        </p:txBody>
      </p:sp>
      <p:sp>
        <p:nvSpPr>
          <p:cNvPr id="59" name="Google Shape;59;p9"/>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2400" u="none">
                <a:solidFill>
                  <a:schemeClr val="dk1"/>
                </a:solidFill>
                <a:latin typeface="Times New Roman"/>
                <a:ea typeface="Times New Roman"/>
                <a:cs typeface="Times New Roman"/>
                <a:sym typeface="Times New Roman"/>
              </a:defRPr>
            </a:lvl1pPr>
            <a:lvl2pPr lvl="1"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60" name="Google Shape;60;p9"/>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2400" u="none">
                <a:solidFill>
                  <a:schemeClr val="dk1"/>
                </a:solidFill>
                <a:latin typeface="Times New Roman"/>
                <a:ea typeface="Times New Roman"/>
                <a:cs typeface="Times New Roman"/>
                <a:sym typeface="Times New Roman"/>
              </a:defRPr>
            </a:lvl1pPr>
            <a:lvl2pPr lvl="1"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61" name="Google Shape;61;p9"/>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1pPr>
            <a:lvl2pPr indent="0" lvl="1"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2pPr>
            <a:lvl3pPr indent="0" lvl="2"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3pPr>
            <a:lvl4pPr indent="0" lvl="3"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4pPr>
            <a:lvl5pPr indent="0" lvl="4"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5pPr>
            <a:lvl6pPr indent="0" lvl="5"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6pPr>
            <a:lvl7pPr indent="0" lvl="6"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7pPr>
            <a:lvl8pPr indent="0" lvl="7"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8pPr>
            <a:lvl9pPr indent="0" lvl="8"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type="objTx">
  <p:cSld name="OBJECT_WITH_CAPTION_TEXT">
    <p:spTree>
      <p:nvGrpSpPr>
        <p:cNvPr id="62" name="Shape 62"/>
        <p:cNvGrpSpPr/>
        <p:nvPr/>
      </p:nvGrpSpPr>
      <p:grpSpPr>
        <a:xfrm>
          <a:off x="0" y="0"/>
          <a:ext cx="0" cy="0"/>
          <a:chOff x="0" y="0"/>
          <a:chExt cx="0" cy="0"/>
        </a:xfrm>
      </p:grpSpPr>
      <p:sp>
        <p:nvSpPr>
          <p:cNvPr id="63" name="Google Shape;63;p10"/>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lstStyle>
            <a:lvl1pPr lvl="0" marR="0" rtl="0" algn="l">
              <a:spcBef>
                <a:spcPts val="0"/>
              </a:spcBef>
              <a:spcAft>
                <a:spcPts val="0"/>
              </a:spcAft>
              <a:buSzPts val="1400"/>
              <a:buNone/>
              <a:defRPr b="1" i="0" sz="2000" u="none" cap="none" strike="noStrike">
                <a:solidFill>
                  <a:schemeClr val="dk2"/>
                </a:solidFill>
                <a:latin typeface="Times New Roman"/>
                <a:ea typeface="Times New Roman"/>
                <a:cs typeface="Times New Roman"/>
                <a:sym typeface="Times New Roman"/>
              </a:defRPr>
            </a:lvl1pPr>
            <a:lvl2pPr lvl="1"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2pPr>
            <a:lvl3pPr lvl="2"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3pPr>
            <a:lvl4pPr lvl="3"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4pPr>
            <a:lvl5pPr lvl="4"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5pPr>
            <a:lvl6pPr lvl="5"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6pPr>
            <a:lvl7pPr lvl="6"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7pPr>
            <a:lvl8pPr lvl="7"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8pPr>
            <a:lvl9pPr lvl="8"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9pPr>
          </a:lstStyle>
          <a:p/>
        </p:txBody>
      </p:sp>
      <p:sp>
        <p:nvSpPr>
          <p:cNvPr id="64" name="Google Shape;64;p10"/>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lstStyle>
            <a:lvl1pPr indent="-431800" lvl="0" marL="457200" marR="0" rtl="0" algn="l">
              <a:spcBef>
                <a:spcPts val="640"/>
              </a:spcBef>
              <a:spcAft>
                <a:spcPts val="0"/>
              </a:spcAft>
              <a:buClr>
                <a:schemeClr val="dk1"/>
              </a:buClr>
              <a:buSzPts val="3200"/>
              <a:buFont typeface="Times New Roman"/>
              <a:buChar char="•"/>
              <a:defRPr sz="3200">
                <a:solidFill>
                  <a:schemeClr val="dk1"/>
                </a:solidFill>
                <a:latin typeface="Times New Roman"/>
                <a:ea typeface="Times New Roman"/>
                <a:cs typeface="Times New Roman"/>
                <a:sym typeface="Times New Roman"/>
              </a:defRPr>
            </a:lvl1pPr>
            <a:lvl2pPr indent="-406400" lvl="1" marL="914400" marR="0" rtl="0" algn="l">
              <a:spcBef>
                <a:spcPts val="560"/>
              </a:spcBef>
              <a:spcAft>
                <a:spcPts val="0"/>
              </a:spcAft>
              <a:buClr>
                <a:schemeClr val="dk1"/>
              </a:buClr>
              <a:buSzPts val="2800"/>
              <a:buFont typeface="Times New Roman"/>
              <a:buChar char="–"/>
              <a:defRPr b="0" i="0" sz="2800" u="none" cap="none" strike="noStrike">
                <a:solidFill>
                  <a:schemeClr val="dk1"/>
                </a:solidFill>
                <a:latin typeface="Times New Roman"/>
                <a:ea typeface="Times New Roman"/>
                <a:cs typeface="Times New Roman"/>
                <a:sym typeface="Times New Roman"/>
              </a:defRPr>
            </a:lvl2pPr>
            <a:lvl3pPr indent="-381000" lvl="2" marL="1371600" marR="0" rtl="0" algn="l">
              <a:spcBef>
                <a:spcPts val="480"/>
              </a:spcBef>
              <a:spcAft>
                <a:spcPts val="0"/>
              </a:spcAft>
              <a:buClr>
                <a:schemeClr val="dk1"/>
              </a:buClr>
              <a:buSzPts val="2400"/>
              <a:buFont typeface="Times New Roman"/>
              <a:buChar char="•"/>
              <a:defRPr b="0" i="0" sz="2400" u="none" cap="none" strike="noStrike">
                <a:solidFill>
                  <a:schemeClr val="dk1"/>
                </a:solidFill>
                <a:latin typeface="Times New Roman"/>
                <a:ea typeface="Times New Roman"/>
                <a:cs typeface="Times New Roman"/>
                <a:sym typeface="Times New Roman"/>
              </a:defRPr>
            </a:lvl3pPr>
            <a:lvl4pPr indent="-355600" lvl="3" marL="1828800" marR="0" rtl="0" algn="l">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4pPr>
            <a:lvl5pPr indent="-355600" lvl="4" marL="2286000" marR="0" rtl="0" algn="l">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5pPr>
            <a:lvl6pPr indent="-355600" lvl="5" marL="2743200" marR="0" rtl="0" algn="l">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6pPr>
            <a:lvl7pPr indent="-355600" lvl="6" marL="3200400" marR="0" rtl="0" algn="l">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7pPr>
            <a:lvl8pPr indent="-355600" lvl="7" marL="3657600" marR="0" rtl="0" algn="l">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8pPr>
            <a:lvl9pPr indent="-355600" lvl="8" marL="4114800" marR="0" rtl="0" algn="l">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9pPr>
          </a:lstStyle>
          <a:p/>
        </p:txBody>
      </p:sp>
      <p:sp>
        <p:nvSpPr>
          <p:cNvPr id="65" name="Google Shape;65;p10"/>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lstStyle>
            <a:lvl1pPr indent="-228600" lvl="0" marL="457200" marR="0" rtl="0" algn="l">
              <a:spcBef>
                <a:spcPts val="280"/>
              </a:spcBef>
              <a:spcAft>
                <a:spcPts val="0"/>
              </a:spcAft>
              <a:buClr>
                <a:schemeClr val="dk1"/>
              </a:buClr>
              <a:buSzPts val="1400"/>
              <a:buFont typeface="Times New Roman"/>
              <a:buNone/>
              <a:defRPr sz="1400">
                <a:solidFill>
                  <a:schemeClr val="dk1"/>
                </a:solidFill>
                <a:latin typeface="Times New Roman"/>
                <a:ea typeface="Times New Roman"/>
                <a:cs typeface="Times New Roman"/>
                <a:sym typeface="Times New Roman"/>
              </a:defRPr>
            </a:lvl1pPr>
            <a:lvl2pPr indent="-228600" lvl="1" marL="914400" marR="0" rtl="0" algn="l">
              <a:spcBef>
                <a:spcPts val="240"/>
              </a:spcBef>
              <a:spcAft>
                <a:spcPts val="0"/>
              </a:spcAft>
              <a:buClr>
                <a:schemeClr val="dk1"/>
              </a:buClr>
              <a:buSzPts val="1200"/>
              <a:buFont typeface="Times New Roman"/>
              <a:buNone/>
              <a:defRPr b="0" i="0" sz="1200" u="none" cap="none" strike="noStrike">
                <a:solidFill>
                  <a:schemeClr val="dk1"/>
                </a:solidFill>
                <a:latin typeface="Times New Roman"/>
                <a:ea typeface="Times New Roman"/>
                <a:cs typeface="Times New Roman"/>
                <a:sym typeface="Times New Roman"/>
              </a:defRPr>
            </a:lvl2pPr>
            <a:lvl3pPr indent="-228600" lvl="2" marL="1371600" marR="0" rtl="0" algn="l">
              <a:spcBef>
                <a:spcPts val="200"/>
              </a:spcBef>
              <a:spcAft>
                <a:spcPts val="0"/>
              </a:spcAft>
              <a:buClr>
                <a:schemeClr val="dk1"/>
              </a:buClr>
              <a:buSzPts val="1000"/>
              <a:buFont typeface="Times New Roman"/>
              <a:buNone/>
              <a:defRPr b="0" i="0" sz="1000" u="none" cap="none" strike="noStrike">
                <a:solidFill>
                  <a:schemeClr val="dk1"/>
                </a:solidFill>
                <a:latin typeface="Times New Roman"/>
                <a:ea typeface="Times New Roman"/>
                <a:cs typeface="Times New Roman"/>
                <a:sym typeface="Times New Roman"/>
              </a:defRPr>
            </a:lvl3pPr>
            <a:lvl4pPr indent="-228600" lvl="3" marL="1828800" marR="0" rtl="0" algn="l">
              <a:spcBef>
                <a:spcPts val="180"/>
              </a:spcBef>
              <a:spcAft>
                <a:spcPts val="0"/>
              </a:spcAft>
              <a:buClr>
                <a:schemeClr val="dk1"/>
              </a:buClr>
              <a:buSzPts val="900"/>
              <a:buFont typeface="Times New Roman"/>
              <a:buNone/>
              <a:defRPr b="0" i="0" sz="900" u="none" cap="none" strike="noStrike">
                <a:solidFill>
                  <a:schemeClr val="dk1"/>
                </a:solidFill>
                <a:latin typeface="Times New Roman"/>
                <a:ea typeface="Times New Roman"/>
                <a:cs typeface="Times New Roman"/>
                <a:sym typeface="Times New Roman"/>
              </a:defRPr>
            </a:lvl4pPr>
            <a:lvl5pPr indent="-228600" lvl="4" marL="2286000" marR="0" rtl="0" algn="l">
              <a:spcBef>
                <a:spcPts val="180"/>
              </a:spcBef>
              <a:spcAft>
                <a:spcPts val="0"/>
              </a:spcAft>
              <a:buClr>
                <a:schemeClr val="dk1"/>
              </a:buClr>
              <a:buSzPts val="900"/>
              <a:buFont typeface="Times New Roman"/>
              <a:buNone/>
              <a:defRPr b="0" i="0" sz="900" u="none" cap="none" strike="noStrike">
                <a:solidFill>
                  <a:schemeClr val="dk1"/>
                </a:solidFill>
                <a:latin typeface="Times New Roman"/>
                <a:ea typeface="Times New Roman"/>
                <a:cs typeface="Times New Roman"/>
                <a:sym typeface="Times New Roman"/>
              </a:defRPr>
            </a:lvl5pPr>
            <a:lvl6pPr indent="-228600" lvl="5" marL="2743200" marR="0" rtl="0" algn="l">
              <a:spcBef>
                <a:spcPts val="180"/>
              </a:spcBef>
              <a:spcAft>
                <a:spcPts val="0"/>
              </a:spcAft>
              <a:buClr>
                <a:schemeClr val="dk1"/>
              </a:buClr>
              <a:buSzPts val="900"/>
              <a:buFont typeface="Times New Roman"/>
              <a:buNone/>
              <a:defRPr b="0" i="0" sz="900" u="none" cap="none" strike="noStrike">
                <a:solidFill>
                  <a:schemeClr val="dk1"/>
                </a:solidFill>
                <a:latin typeface="Times New Roman"/>
                <a:ea typeface="Times New Roman"/>
                <a:cs typeface="Times New Roman"/>
                <a:sym typeface="Times New Roman"/>
              </a:defRPr>
            </a:lvl6pPr>
            <a:lvl7pPr indent="-228600" lvl="6" marL="3200400" marR="0" rtl="0" algn="l">
              <a:spcBef>
                <a:spcPts val="180"/>
              </a:spcBef>
              <a:spcAft>
                <a:spcPts val="0"/>
              </a:spcAft>
              <a:buClr>
                <a:schemeClr val="dk1"/>
              </a:buClr>
              <a:buSzPts val="900"/>
              <a:buFont typeface="Times New Roman"/>
              <a:buNone/>
              <a:defRPr b="0" i="0" sz="900" u="none" cap="none" strike="noStrike">
                <a:solidFill>
                  <a:schemeClr val="dk1"/>
                </a:solidFill>
                <a:latin typeface="Times New Roman"/>
                <a:ea typeface="Times New Roman"/>
                <a:cs typeface="Times New Roman"/>
                <a:sym typeface="Times New Roman"/>
              </a:defRPr>
            </a:lvl7pPr>
            <a:lvl8pPr indent="-228600" lvl="7" marL="3657600" marR="0" rtl="0" algn="l">
              <a:spcBef>
                <a:spcPts val="180"/>
              </a:spcBef>
              <a:spcAft>
                <a:spcPts val="0"/>
              </a:spcAft>
              <a:buClr>
                <a:schemeClr val="dk1"/>
              </a:buClr>
              <a:buSzPts val="900"/>
              <a:buFont typeface="Times New Roman"/>
              <a:buNone/>
              <a:defRPr b="0" i="0" sz="900" u="none" cap="none" strike="noStrike">
                <a:solidFill>
                  <a:schemeClr val="dk1"/>
                </a:solidFill>
                <a:latin typeface="Times New Roman"/>
                <a:ea typeface="Times New Roman"/>
                <a:cs typeface="Times New Roman"/>
                <a:sym typeface="Times New Roman"/>
              </a:defRPr>
            </a:lvl8pPr>
            <a:lvl9pPr indent="-228600" lvl="8" marL="4114800" marR="0" rtl="0" algn="l">
              <a:spcBef>
                <a:spcPts val="180"/>
              </a:spcBef>
              <a:spcAft>
                <a:spcPts val="0"/>
              </a:spcAft>
              <a:buClr>
                <a:schemeClr val="dk1"/>
              </a:buClr>
              <a:buSzPts val="900"/>
              <a:buFont typeface="Times New Roman"/>
              <a:buNone/>
              <a:defRPr b="0" i="0" sz="900" u="none" cap="none" strike="noStrike">
                <a:solidFill>
                  <a:schemeClr val="dk1"/>
                </a:solidFill>
                <a:latin typeface="Times New Roman"/>
                <a:ea typeface="Times New Roman"/>
                <a:cs typeface="Times New Roman"/>
                <a:sym typeface="Times New Roman"/>
              </a:defRPr>
            </a:lvl9pPr>
          </a:lstStyle>
          <a:p/>
        </p:txBody>
      </p:sp>
      <p:sp>
        <p:nvSpPr>
          <p:cNvPr id="66" name="Google Shape;66;p10"/>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2400" u="none">
                <a:solidFill>
                  <a:schemeClr val="dk1"/>
                </a:solidFill>
                <a:latin typeface="Times New Roman"/>
                <a:ea typeface="Times New Roman"/>
                <a:cs typeface="Times New Roman"/>
                <a:sym typeface="Times New Roman"/>
              </a:defRPr>
            </a:lvl1pPr>
            <a:lvl2pPr lvl="1"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67" name="Google Shape;67;p10"/>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2400" u="none">
                <a:solidFill>
                  <a:schemeClr val="dk1"/>
                </a:solidFill>
                <a:latin typeface="Times New Roman"/>
                <a:ea typeface="Times New Roman"/>
                <a:cs typeface="Times New Roman"/>
                <a:sym typeface="Times New Roman"/>
              </a:defRPr>
            </a:lvl1pPr>
            <a:lvl2pPr lvl="1"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68" name="Google Shape;68;p10"/>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1pPr>
            <a:lvl2pPr indent="0" lvl="1"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2pPr>
            <a:lvl3pPr indent="0" lvl="2"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3pPr>
            <a:lvl4pPr indent="0" lvl="3"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4pPr>
            <a:lvl5pPr indent="0" lvl="4"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5pPr>
            <a:lvl6pPr indent="0" lvl="5"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6pPr>
            <a:lvl7pPr indent="0" lvl="6"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7pPr>
            <a:lvl8pPr indent="0" lvl="7"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8pPr>
            <a:lvl9pPr indent="0" lvl="8" marL="0" marR="0" rtl="0" algn="r">
              <a:lnSpc>
                <a:spcPct val="100000"/>
              </a:lnSpc>
              <a:spcBef>
                <a:spcPts val="0"/>
              </a:spcBef>
              <a:spcAft>
                <a:spcPts val="0"/>
              </a:spcAft>
              <a:buClr>
                <a:schemeClr val="dk1"/>
              </a:buClr>
              <a:buSzPts val="1400"/>
              <a:buFont typeface="Times New Roman"/>
              <a:buNone/>
              <a:defRPr b="0" i="0" sz="1400" u="none">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lstStyle>
            <a:lvl1pPr lvl="0"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1pPr>
            <a:lvl2pPr lvl="1"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2pPr>
            <a:lvl3pPr lvl="2"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3pPr>
            <a:lvl4pPr lvl="3"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4pPr>
            <a:lvl5pPr lvl="4"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5pPr>
            <a:lvl6pPr lvl="5"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6pPr>
            <a:lvl7pPr lvl="6"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7pPr>
            <a:lvl8pPr lvl="7"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8pPr>
            <a:lvl9pPr lvl="8" marR="0" rtl="0" algn="ctr">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9pPr>
          </a:lstStyle>
          <a:p/>
        </p:txBody>
      </p:sp>
      <p:sp>
        <p:nvSpPr>
          <p:cNvPr id="11" name="Google Shape;11;p1"/>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lstStyle>
            <a:lvl1pPr indent="-431800" lvl="0" marL="457200" marR="0" rtl="0" algn="l">
              <a:spcBef>
                <a:spcPts val="640"/>
              </a:spcBef>
              <a:spcAft>
                <a:spcPts val="0"/>
              </a:spcAft>
              <a:buClr>
                <a:schemeClr val="dk1"/>
              </a:buClr>
              <a:buSzPts val="3200"/>
              <a:buFont typeface="Times New Roman"/>
              <a:buChar char="•"/>
              <a:defRPr b="0" i="0" sz="3200" u="none" cap="none" strike="noStrike">
                <a:solidFill>
                  <a:schemeClr val="dk1"/>
                </a:solidFill>
                <a:latin typeface="Times New Roman"/>
                <a:ea typeface="Times New Roman"/>
                <a:cs typeface="Times New Roman"/>
                <a:sym typeface="Times New Roman"/>
              </a:defRPr>
            </a:lvl1pPr>
            <a:lvl2pPr indent="-406400" lvl="1" marL="914400" marR="0" rtl="0" algn="l">
              <a:spcBef>
                <a:spcPts val="560"/>
              </a:spcBef>
              <a:spcAft>
                <a:spcPts val="0"/>
              </a:spcAft>
              <a:buClr>
                <a:schemeClr val="dk1"/>
              </a:buClr>
              <a:buSzPts val="2800"/>
              <a:buFont typeface="Times New Roman"/>
              <a:buChar char="–"/>
              <a:defRPr b="0" i="0" sz="2800" u="none" cap="none" strike="noStrike">
                <a:solidFill>
                  <a:schemeClr val="dk1"/>
                </a:solidFill>
                <a:latin typeface="Times New Roman"/>
                <a:ea typeface="Times New Roman"/>
                <a:cs typeface="Times New Roman"/>
                <a:sym typeface="Times New Roman"/>
              </a:defRPr>
            </a:lvl2pPr>
            <a:lvl3pPr indent="-381000" lvl="2" marL="1371600" marR="0" rtl="0" algn="l">
              <a:spcBef>
                <a:spcPts val="480"/>
              </a:spcBef>
              <a:spcAft>
                <a:spcPts val="0"/>
              </a:spcAft>
              <a:buClr>
                <a:schemeClr val="dk1"/>
              </a:buClr>
              <a:buSzPts val="2400"/>
              <a:buFont typeface="Times New Roman"/>
              <a:buChar char="•"/>
              <a:defRPr b="0" i="0" sz="2400" u="none" cap="none" strike="noStrike">
                <a:solidFill>
                  <a:schemeClr val="dk1"/>
                </a:solidFill>
                <a:latin typeface="Times New Roman"/>
                <a:ea typeface="Times New Roman"/>
                <a:cs typeface="Times New Roman"/>
                <a:sym typeface="Times New Roman"/>
              </a:defRPr>
            </a:lvl3pPr>
            <a:lvl4pPr indent="-355600" lvl="3" marL="1828800" marR="0" rtl="0" algn="l">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4pPr>
            <a:lvl5pPr indent="-355600" lvl="4" marL="2286000" marR="0" rtl="0" algn="l">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5pPr>
            <a:lvl6pPr indent="-355600" lvl="5" marL="2743200" marR="0" rtl="0" algn="l">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6pPr>
            <a:lvl7pPr indent="-355600" lvl="6" marL="3200400" marR="0" rtl="0" algn="l">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7pPr>
            <a:lvl8pPr indent="-355600" lvl="7" marL="3657600" marR="0" rtl="0" algn="l">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8pPr>
            <a:lvl9pPr indent="-355600" lvl="8" marL="4114800" marR="0" rtl="0" algn="l">
              <a:spcBef>
                <a:spcPts val="400"/>
              </a:spcBef>
              <a:spcAft>
                <a:spcPts val="0"/>
              </a:spcAft>
              <a:buClr>
                <a:schemeClr val="dk1"/>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9pPr>
          </a:lstStyle>
          <a:p/>
        </p:txBody>
      </p:sp>
      <p:sp>
        <p:nvSpPr>
          <p:cNvPr id="12" name="Google Shape;12;p1"/>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1pPr>
            <a:lvl2pPr lvl="1"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13" name="Google Shape;13;p1"/>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1pPr>
            <a:lvl2pPr lvl="1"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14" name="Google Shape;14;p1"/>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1pPr>
            <a:lvl2pPr indent="0" lvl="1" marL="0" marR="0" rtl="0" algn="r">
              <a:lnSpc>
                <a:spcPct val="100000"/>
              </a:lnSpc>
              <a:spcBef>
                <a:spcPts val="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2pPr>
            <a:lvl3pPr indent="0" lvl="2" marL="0" marR="0" rtl="0" algn="r">
              <a:lnSpc>
                <a:spcPct val="100000"/>
              </a:lnSpc>
              <a:spcBef>
                <a:spcPts val="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3pPr>
            <a:lvl4pPr indent="0" lvl="3" marL="0" marR="0" rtl="0" algn="r">
              <a:lnSpc>
                <a:spcPct val="100000"/>
              </a:lnSpc>
              <a:spcBef>
                <a:spcPts val="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4pPr>
            <a:lvl5pPr indent="0" lvl="4" marL="0" marR="0" rtl="0" algn="r">
              <a:lnSpc>
                <a:spcPct val="100000"/>
              </a:lnSpc>
              <a:spcBef>
                <a:spcPts val="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5pPr>
            <a:lvl6pPr indent="0" lvl="5" marL="0" marR="0" rtl="0" algn="r">
              <a:lnSpc>
                <a:spcPct val="100000"/>
              </a:lnSpc>
              <a:spcBef>
                <a:spcPts val="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6pPr>
            <a:lvl7pPr indent="0" lvl="6" marL="0" marR="0" rtl="0" algn="r">
              <a:lnSpc>
                <a:spcPct val="100000"/>
              </a:lnSpc>
              <a:spcBef>
                <a:spcPts val="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7pPr>
            <a:lvl8pPr indent="0" lvl="7" marL="0" marR="0" rtl="0" algn="r">
              <a:lnSpc>
                <a:spcPct val="100000"/>
              </a:lnSpc>
              <a:spcBef>
                <a:spcPts val="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8pPr>
            <a:lvl9pPr indent="0" lvl="8" marL="0" marR="0" rtl="0" algn="r">
              <a:lnSpc>
                <a:spcPct val="100000"/>
              </a:lnSpc>
              <a:spcBef>
                <a:spcPts val="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 Id="rId3" Type="http://schemas.openxmlformats.org/officeDocument/2006/relationships/image" Target="../media/image2.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 Id="rId3" Type="http://schemas.openxmlformats.org/officeDocument/2006/relationships/image" Target="../media/image3.jp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 Id="rId3" Type="http://schemas.openxmlformats.org/officeDocument/2006/relationships/image" Target="../media/image4.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 Id="rId3" Type="http://schemas.openxmlformats.org/officeDocument/2006/relationships/image" Target="../media/image4.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 Id="rId3" Type="http://schemas.openxmlformats.org/officeDocument/2006/relationships/hyperlink" Target="http://www.princeton.edu/~chaff/publication/DAC2001v56.pdf"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 Id="rId3" Type="http://schemas.openxmlformats.org/officeDocument/2006/relationships/image" Target="../media/image5.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9.xml"/><Relationship Id="rId3" Type="http://schemas.openxmlformats.org/officeDocument/2006/relationships/image" Target="../media/image6.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2.xml"/><Relationship Id="rId3" Type="http://schemas.openxmlformats.org/officeDocument/2006/relationships/image" Target="../media/image7.png"/></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5.xml"/><Relationship Id="rId3" Type="http://schemas.openxmlformats.org/officeDocument/2006/relationships/image" Target="../media/image8.png"/></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7" name="Shape 87"/>
        <p:cNvGrpSpPr/>
        <p:nvPr/>
      </p:nvGrpSpPr>
      <p:grpSpPr>
        <a:xfrm>
          <a:off x="0" y="0"/>
          <a:ext cx="0" cy="0"/>
          <a:chOff x="0" y="0"/>
          <a:chExt cx="0" cy="0"/>
        </a:xfrm>
      </p:grpSpPr>
      <p:sp>
        <p:nvSpPr>
          <p:cNvPr id="88" name="Google Shape;88;p13"/>
          <p:cNvSpPr txBox="1"/>
          <p:nvPr>
            <p:ph type="ctrTitle"/>
          </p:nvPr>
        </p:nvSpPr>
        <p:spPr>
          <a:xfrm>
            <a:off x="685800" y="1692275"/>
            <a:ext cx="7772400" cy="14700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4400"/>
              <a:buFont typeface="Times New Roman"/>
              <a:buNone/>
            </a:pPr>
            <a:r>
              <a:rPr lang="en-US"/>
              <a:t>Solving SAT Problems</a:t>
            </a:r>
            <a:endParaRPr/>
          </a:p>
        </p:txBody>
      </p:sp>
      <p:sp>
        <p:nvSpPr>
          <p:cNvPr id="89" name="Google Shape;89;p13"/>
          <p:cNvSpPr txBox="1"/>
          <p:nvPr>
            <p:ph idx="1" type="subTitle"/>
          </p:nvPr>
        </p:nvSpPr>
        <p:spPr>
          <a:xfrm>
            <a:off x="714375" y="3448050"/>
            <a:ext cx="7915200" cy="22437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560"/>
              </a:spcBef>
              <a:spcAft>
                <a:spcPts val="0"/>
              </a:spcAft>
              <a:buClr>
                <a:schemeClr val="dk1"/>
              </a:buClr>
              <a:buSzPts val="2800"/>
              <a:buFont typeface="Times New Roman"/>
              <a:buNone/>
            </a:pPr>
            <a:r>
              <a:rPr lang="en-US" sz="2400"/>
              <a:t>Dave Touretzky</a:t>
            </a:r>
            <a:endParaRPr sz="2400"/>
          </a:p>
          <a:p>
            <a:pPr indent="0" lvl="0" marL="0" marR="0" rtl="0" algn="ctr">
              <a:lnSpc>
                <a:spcPct val="100000"/>
              </a:lnSpc>
              <a:spcBef>
                <a:spcPts val="560"/>
              </a:spcBef>
              <a:spcAft>
                <a:spcPts val="0"/>
              </a:spcAft>
              <a:buClr>
                <a:schemeClr val="dk1"/>
              </a:buClr>
              <a:buSzPts val="2800"/>
              <a:buFont typeface="Times New Roman"/>
              <a:buNone/>
            </a:pPr>
            <a:r>
              <a:rPr lang="en-US" sz="2400"/>
              <a:t>(with some slides from </a:t>
            </a:r>
            <a:r>
              <a:rPr lang="en-US" sz="2400"/>
              <a:t>Tuomas Sandholm</a:t>
            </a:r>
            <a:r>
              <a:rPr lang="en-US"/>
              <a:t>)</a:t>
            </a:r>
            <a:endParaRPr/>
          </a:p>
          <a:p>
            <a:pPr indent="0" lvl="0" marL="0" marR="0" rtl="0" algn="ctr">
              <a:lnSpc>
                <a:spcPct val="100000"/>
              </a:lnSpc>
              <a:spcBef>
                <a:spcPts val="560"/>
              </a:spcBef>
              <a:spcAft>
                <a:spcPts val="0"/>
              </a:spcAft>
              <a:buClr>
                <a:schemeClr val="dk1"/>
              </a:buClr>
              <a:buSzPts val="2800"/>
              <a:buFont typeface="Times New Roman"/>
              <a:buNone/>
            </a:pPr>
            <a:r>
              <a:t/>
            </a:r>
            <a:endParaRPr/>
          </a:p>
          <a:p>
            <a:pPr indent="0" lvl="0" marL="0" marR="0" rtl="0" algn="ctr">
              <a:lnSpc>
                <a:spcPct val="100000"/>
              </a:lnSpc>
              <a:spcBef>
                <a:spcPts val="560"/>
              </a:spcBef>
              <a:spcAft>
                <a:spcPts val="0"/>
              </a:spcAft>
              <a:buClr>
                <a:schemeClr val="dk1"/>
              </a:buClr>
              <a:buSzPts val="2800"/>
              <a:buFont typeface="Times New Roman"/>
              <a:buNone/>
            </a:pPr>
            <a:r>
              <a:rPr b="0" i="1" lang="en-US" sz="2800" u="none" cap="none" strike="noStrike">
                <a:solidFill>
                  <a:schemeClr val="dk1"/>
                </a:solidFill>
                <a:latin typeface="Times New Roman"/>
                <a:ea typeface="Times New Roman"/>
                <a:cs typeface="Times New Roman"/>
                <a:sym typeface="Times New Roman"/>
              </a:rPr>
              <a:t>Read Russell &amp; Norvig Ch. 7.6-7.</a:t>
            </a:r>
            <a:r>
              <a:rPr i="1" lang="en-US" sz="2800"/>
              <a:t>8</a:t>
            </a:r>
            <a:endParaRPr/>
          </a:p>
          <a:p>
            <a:pPr indent="0" lvl="0" marL="0" marR="0" rtl="0" algn="ctr">
              <a:spcBef>
                <a:spcPts val="560"/>
              </a:spcBef>
              <a:spcAft>
                <a:spcPts val="0"/>
              </a:spcAft>
              <a:buClr>
                <a:schemeClr val="dk1"/>
              </a:buClr>
              <a:buSzPts val="2800"/>
              <a:buFont typeface="Times New Roman"/>
              <a:buNone/>
            </a:pPr>
            <a:r>
              <a:t/>
            </a:r>
            <a:endParaRPr b="0" i="1" sz="2800" u="none" cap="none" strike="noStrike">
              <a:solidFill>
                <a:schemeClr val="dk1"/>
              </a:solidFill>
              <a:latin typeface="Times New Roman"/>
              <a:ea typeface="Times New Roman"/>
              <a:cs typeface="Times New Roman"/>
              <a:sym typeface="Times New Roman"/>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2" name="Shape 172"/>
        <p:cNvGrpSpPr/>
        <p:nvPr/>
      </p:nvGrpSpPr>
      <p:grpSpPr>
        <a:xfrm>
          <a:off x="0" y="0"/>
          <a:ext cx="0" cy="0"/>
          <a:chOff x="0" y="0"/>
          <a:chExt cx="0" cy="0"/>
        </a:xfrm>
      </p:grpSpPr>
      <p:sp>
        <p:nvSpPr>
          <p:cNvPr id="173" name="Google Shape;173;p22"/>
          <p:cNvSpPr txBox="1"/>
          <p:nvPr>
            <p:ph type="title"/>
          </p:nvPr>
        </p:nvSpPr>
        <p:spPr>
          <a:xfrm>
            <a:off x="685800" y="609600"/>
            <a:ext cx="7772400" cy="11430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lang="en-US"/>
              <a:t>3. Sophisticated Model Checking</a:t>
            </a:r>
            <a:endParaRPr/>
          </a:p>
        </p:txBody>
      </p:sp>
      <p:sp>
        <p:nvSpPr>
          <p:cNvPr id="174" name="Google Shape;174;p22"/>
          <p:cNvSpPr txBox="1"/>
          <p:nvPr>
            <p:ph idx="1" type="body"/>
          </p:nvPr>
        </p:nvSpPr>
        <p:spPr>
          <a:xfrm>
            <a:off x="685800" y="1981200"/>
            <a:ext cx="7772400" cy="4114800"/>
          </a:xfrm>
          <a:prstGeom prst="rect">
            <a:avLst/>
          </a:prstGeom>
        </p:spPr>
        <p:txBody>
          <a:bodyPr anchorCtr="0" anchor="t" bIns="45700" lIns="91425" spcFirstLastPara="1" rIns="91425" wrap="square" tIns="45700">
            <a:noAutofit/>
          </a:bodyPr>
          <a:lstStyle/>
          <a:p>
            <a:pPr indent="-431800" lvl="0" marL="457200" rtl="0" algn="l">
              <a:spcBef>
                <a:spcPts val="640"/>
              </a:spcBef>
              <a:spcAft>
                <a:spcPts val="0"/>
              </a:spcAft>
              <a:buSzPts val="3200"/>
              <a:buChar char="•"/>
            </a:pPr>
            <a:r>
              <a:rPr lang="en-US"/>
              <a:t>Use CSP heuristic techniques to search the space of variable assignments.</a:t>
            </a:r>
            <a:br>
              <a:rPr lang="en-US"/>
            </a:br>
            <a:endParaRPr/>
          </a:p>
          <a:p>
            <a:pPr indent="-431800" lvl="0" marL="457200" rtl="0" algn="l">
              <a:spcBef>
                <a:spcPts val="0"/>
              </a:spcBef>
              <a:spcAft>
                <a:spcPts val="0"/>
              </a:spcAft>
              <a:buSzPts val="3200"/>
              <a:buChar char="•"/>
            </a:pPr>
            <a:r>
              <a:rPr lang="en-US"/>
              <a:t>We’ll consider two approaches:</a:t>
            </a:r>
            <a:br>
              <a:rPr lang="en-US"/>
            </a:br>
            <a:endParaRPr/>
          </a:p>
          <a:p>
            <a:pPr indent="-406400" lvl="1" marL="914400" rtl="0" algn="l">
              <a:spcBef>
                <a:spcPts val="0"/>
              </a:spcBef>
              <a:spcAft>
                <a:spcPts val="0"/>
              </a:spcAft>
              <a:buSzPts val="2800"/>
              <a:buChar char="–"/>
            </a:pPr>
            <a:r>
              <a:rPr lang="en-US"/>
              <a:t>Backtracking search: DPLL algorithm</a:t>
            </a:r>
            <a:br>
              <a:rPr lang="en-US"/>
            </a:br>
            <a:endParaRPr/>
          </a:p>
          <a:p>
            <a:pPr indent="-406400" lvl="1" marL="914400" rtl="0" algn="l">
              <a:spcBef>
                <a:spcPts val="0"/>
              </a:spcBef>
              <a:spcAft>
                <a:spcPts val="0"/>
              </a:spcAft>
              <a:buSzPts val="2800"/>
              <a:buChar char="–"/>
            </a:pPr>
            <a:r>
              <a:rPr lang="en-US"/>
              <a:t>Local search: W</a:t>
            </a:r>
            <a:r>
              <a:rPr lang="en-US" sz="2400"/>
              <a:t>ALK</a:t>
            </a:r>
            <a:r>
              <a:rPr lang="en-US"/>
              <a:t>-S</a:t>
            </a:r>
            <a:r>
              <a:rPr lang="en-US" sz="2400"/>
              <a:t>AT</a:t>
            </a:r>
            <a:r>
              <a:rPr lang="en-US"/>
              <a:t>,</a:t>
            </a:r>
            <a:r>
              <a:rPr lang="en-US" sz="2400"/>
              <a:t> </a:t>
            </a:r>
            <a:r>
              <a:rPr lang="en-US"/>
              <a:t>GSAT, B</a:t>
            </a:r>
            <a:r>
              <a:rPr lang="en-US" sz="2400"/>
              <a:t>REAKOUT</a:t>
            </a:r>
            <a:endParaRPr sz="2400"/>
          </a:p>
        </p:txBody>
      </p:sp>
      <p:sp>
        <p:nvSpPr>
          <p:cNvPr id="175" name="Google Shape;175;p22"/>
          <p:cNvSpPr txBox="1"/>
          <p:nvPr>
            <p:ph idx="12" type="sldNum"/>
          </p:nvPr>
        </p:nvSpPr>
        <p:spPr>
          <a:xfrm>
            <a:off x="7135400" y="6492900"/>
            <a:ext cx="1905000" cy="2523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chemeClr val="dk1"/>
              </a:buClr>
              <a:buSzPts val="1400"/>
              <a:buFont typeface="Times New Roman"/>
              <a:buNone/>
            </a:pPr>
            <a:fld id="{00000000-1234-1234-1234-123412341234}" type="slidenum">
              <a:rPr lang="en-US"/>
              <a:t>‹#›</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0" name="Shape 180"/>
        <p:cNvGrpSpPr/>
        <p:nvPr/>
      </p:nvGrpSpPr>
      <p:grpSpPr>
        <a:xfrm>
          <a:off x="0" y="0"/>
          <a:ext cx="0" cy="0"/>
          <a:chOff x="0" y="0"/>
          <a:chExt cx="0" cy="0"/>
        </a:xfrm>
      </p:grpSpPr>
      <p:sp>
        <p:nvSpPr>
          <p:cNvPr id="181" name="Google Shape;181;p23"/>
          <p:cNvSpPr txBox="1"/>
          <p:nvPr>
            <p:ph type="title"/>
          </p:nvPr>
        </p:nvSpPr>
        <p:spPr>
          <a:xfrm>
            <a:off x="470750" y="381000"/>
            <a:ext cx="8388000" cy="11430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lang="en-US"/>
              <a:t>Davis-Putnam-Logemann-Loveland</a:t>
            </a:r>
            <a:endParaRPr/>
          </a:p>
          <a:p>
            <a:pPr indent="0" lvl="0" marL="0" rtl="0" algn="ctr">
              <a:spcBef>
                <a:spcPts val="0"/>
              </a:spcBef>
              <a:spcAft>
                <a:spcPts val="0"/>
              </a:spcAft>
              <a:buNone/>
            </a:pPr>
            <a:r>
              <a:rPr lang="en-US"/>
              <a:t>(DPLL) Algorithm</a:t>
            </a:r>
            <a:endParaRPr/>
          </a:p>
        </p:txBody>
      </p:sp>
      <p:sp>
        <p:nvSpPr>
          <p:cNvPr id="182" name="Google Shape;182;p23"/>
          <p:cNvSpPr txBox="1"/>
          <p:nvPr>
            <p:ph idx="1" type="body"/>
          </p:nvPr>
        </p:nvSpPr>
        <p:spPr>
          <a:xfrm>
            <a:off x="685800" y="1981200"/>
            <a:ext cx="7772400" cy="4114800"/>
          </a:xfrm>
          <a:prstGeom prst="rect">
            <a:avLst/>
          </a:prstGeom>
        </p:spPr>
        <p:txBody>
          <a:bodyPr anchorCtr="0" anchor="t" bIns="45700" lIns="91425" spcFirstLastPara="1" rIns="91425" wrap="square" tIns="45700">
            <a:noAutofit/>
          </a:bodyPr>
          <a:lstStyle/>
          <a:p>
            <a:pPr indent="-431800" lvl="0" marL="457200" rtl="0" algn="l">
              <a:spcBef>
                <a:spcPts val="640"/>
              </a:spcBef>
              <a:spcAft>
                <a:spcPts val="0"/>
              </a:spcAft>
              <a:buSzPts val="3200"/>
              <a:buChar char="•"/>
            </a:pPr>
            <a:r>
              <a:rPr lang="en-US"/>
              <a:t>Input is a sentence in CNF</a:t>
            </a:r>
            <a:endParaRPr/>
          </a:p>
          <a:p>
            <a:pPr indent="-431800" lvl="0" marL="457200" rtl="0" algn="l">
              <a:spcBef>
                <a:spcPts val="0"/>
              </a:spcBef>
              <a:spcAft>
                <a:spcPts val="0"/>
              </a:spcAft>
              <a:buSzPts val="3200"/>
              <a:buChar char="•"/>
            </a:pPr>
            <a:r>
              <a:rPr lang="en-US"/>
              <a:t>Depth-first, backtracking enumeration of possible models, with three tricks:</a:t>
            </a:r>
            <a:br>
              <a:rPr lang="en-US"/>
            </a:br>
            <a:endParaRPr/>
          </a:p>
          <a:p>
            <a:pPr indent="0" lvl="0" marL="457200" rtl="0" algn="l">
              <a:spcBef>
                <a:spcPts val="640"/>
              </a:spcBef>
              <a:spcAft>
                <a:spcPts val="0"/>
              </a:spcAft>
              <a:buNone/>
            </a:pPr>
            <a:r>
              <a:rPr lang="en-US"/>
              <a:t>	1) Early termination</a:t>
            </a:r>
            <a:endParaRPr/>
          </a:p>
          <a:p>
            <a:pPr indent="0" lvl="0" marL="457200" rtl="0" algn="l">
              <a:spcBef>
                <a:spcPts val="640"/>
              </a:spcBef>
              <a:spcAft>
                <a:spcPts val="0"/>
              </a:spcAft>
              <a:buNone/>
            </a:pPr>
            <a:r>
              <a:rPr lang="en-US"/>
              <a:t>	2) Pure symbol heuristic</a:t>
            </a:r>
            <a:endParaRPr/>
          </a:p>
          <a:p>
            <a:pPr indent="0" lvl="0" marL="457200" rtl="0" algn="l">
              <a:spcBef>
                <a:spcPts val="640"/>
              </a:spcBef>
              <a:spcAft>
                <a:spcPts val="0"/>
              </a:spcAft>
              <a:buNone/>
            </a:pPr>
            <a:r>
              <a:rPr lang="en-US"/>
              <a:t>	3) Unit clause heuristic</a:t>
            </a:r>
            <a:endParaRPr/>
          </a:p>
          <a:p>
            <a:pPr indent="0" lvl="0" marL="0" rtl="0" algn="l">
              <a:spcBef>
                <a:spcPts val="640"/>
              </a:spcBef>
              <a:spcAft>
                <a:spcPts val="0"/>
              </a:spcAft>
              <a:buNone/>
            </a:pPr>
            <a:r>
              <a:t/>
            </a:r>
            <a:endParaRPr/>
          </a:p>
        </p:txBody>
      </p:sp>
      <p:sp>
        <p:nvSpPr>
          <p:cNvPr id="183" name="Google Shape;183;p23"/>
          <p:cNvSpPr txBox="1"/>
          <p:nvPr>
            <p:ph idx="12" type="sldNum"/>
          </p:nvPr>
        </p:nvSpPr>
        <p:spPr>
          <a:xfrm>
            <a:off x="7135400" y="6492900"/>
            <a:ext cx="1905000" cy="2523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chemeClr val="dk1"/>
              </a:buClr>
              <a:buSzPts val="1400"/>
              <a:buFont typeface="Times New Roman"/>
              <a:buNone/>
            </a:pPr>
            <a:fld id="{00000000-1234-1234-1234-123412341234}" type="slidenum">
              <a:rPr lang="en-US"/>
              <a:t>‹#›</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8" name="Shape 188"/>
        <p:cNvGrpSpPr/>
        <p:nvPr/>
      </p:nvGrpSpPr>
      <p:grpSpPr>
        <a:xfrm>
          <a:off x="0" y="0"/>
          <a:ext cx="0" cy="0"/>
          <a:chOff x="0" y="0"/>
          <a:chExt cx="0" cy="0"/>
        </a:xfrm>
      </p:grpSpPr>
      <p:sp>
        <p:nvSpPr>
          <p:cNvPr id="189" name="Google Shape;189;p24"/>
          <p:cNvSpPr txBox="1"/>
          <p:nvPr>
            <p:ph type="title"/>
          </p:nvPr>
        </p:nvSpPr>
        <p:spPr>
          <a:xfrm>
            <a:off x="685800" y="609600"/>
            <a:ext cx="7772400" cy="11430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lang="en-US"/>
              <a:t>Early Termination</a:t>
            </a:r>
            <a:endParaRPr/>
          </a:p>
        </p:txBody>
      </p:sp>
      <p:sp>
        <p:nvSpPr>
          <p:cNvPr id="190" name="Google Shape;190;p24"/>
          <p:cNvSpPr txBox="1"/>
          <p:nvPr>
            <p:ph idx="1" type="body"/>
          </p:nvPr>
        </p:nvSpPr>
        <p:spPr>
          <a:xfrm>
            <a:off x="685800" y="1981200"/>
            <a:ext cx="7772400" cy="4114800"/>
          </a:xfrm>
          <a:prstGeom prst="rect">
            <a:avLst/>
          </a:prstGeom>
        </p:spPr>
        <p:txBody>
          <a:bodyPr anchorCtr="0" anchor="t" bIns="45700" lIns="91425" spcFirstLastPara="1" rIns="91425" wrap="square" tIns="45700">
            <a:noAutofit/>
          </a:bodyPr>
          <a:lstStyle/>
          <a:p>
            <a:pPr indent="-431800" lvl="0" marL="457200" rtl="0" algn="l">
              <a:spcBef>
                <a:spcPts val="640"/>
              </a:spcBef>
              <a:spcAft>
                <a:spcPts val="0"/>
              </a:spcAft>
              <a:buSzPts val="3200"/>
              <a:buChar char="•"/>
            </a:pPr>
            <a:r>
              <a:rPr lang="en-US"/>
              <a:t>A </a:t>
            </a:r>
            <a:r>
              <a:rPr lang="en-US" u="sng"/>
              <a:t>clause</a:t>
            </a:r>
            <a:r>
              <a:rPr lang="en-US"/>
              <a:t> is true if any of its literals is true.</a:t>
            </a:r>
            <a:endParaRPr/>
          </a:p>
          <a:p>
            <a:pPr indent="-406400" lvl="1" marL="914400" rtl="0" algn="l">
              <a:spcBef>
                <a:spcPts val="0"/>
              </a:spcBef>
              <a:spcAft>
                <a:spcPts val="0"/>
              </a:spcAft>
              <a:buSzPts val="2800"/>
              <a:buChar char="–"/>
            </a:pPr>
            <a:r>
              <a:rPr lang="en-US"/>
              <a:t>Can work with partial models; don’t have to wait for the remaining variables to be assigned.</a:t>
            </a:r>
            <a:br>
              <a:rPr lang="en-US"/>
            </a:br>
            <a:endParaRPr/>
          </a:p>
          <a:p>
            <a:pPr indent="-431800" lvl="0" marL="457200" rtl="0" algn="l">
              <a:spcBef>
                <a:spcPts val="0"/>
              </a:spcBef>
              <a:spcAft>
                <a:spcPts val="0"/>
              </a:spcAft>
              <a:buSzPts val="3200"/>
              <a:buChar char="•"/>
            </a:pPr>
            <a:r>
              <a:rPr lang="en-US"/>
              <a:t>A </a:t>
            </a:r>
            <a:r>
              <a:rPr lang="en-US" u="sng"/>
              <a:t>sentence</a:t>
            </a:r>
            <a:r>
              <a:rPr lang="en-US"/>
              <a:t> is false if any clause is false.</a:t>
            </a:r>
            <a:endParaRPr/>
          </a:p>
          <a:p>
            <a:pPr indent="-406400" lvl="1" marL="914400" rtl="0" algn="l">
              <a:spcBef>
                <a:spcPts val="0"/>
              </a:spcBef>
              <a:spcAft>
                <a:spcPts val="0"/>
              </a:spcAft>
              <a:buSzPts val="2800"/>
              <a:buChar char="–"/>
            </a:pPr>
            <a:r>
              <a:rPr lang="en-US"/>
              <a:t>Can avoid examination of entire subtrees in the search space.</a:t>
            </a:r>
            <a:endParaRPr/>
          </a:p>
        </p:txBody>
      </p:sp>
      <p:sp>
        <p:nvSpPr>
          <p:cNvPr id="191" name="Google Shape;191;p24"/>
          <p:cNvSpPr txBox="1"/>
          <p:nvPr>
            <p:ph idx="12" type="sldNum"/>
          </p:nvPr>
        </p:nvSpPr>
        <p:spPr>
          <a:xfrm>
            <a:off x="7135400" y="6492900"/>
            <a:ext cx="1905000" cy="2523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chemeClr val="dk1"/>
              </a:buClr>
              <a:buSzPts val="1400"/>
              <a:buFont typeface="Times New Roman"/>
              <a:buNone/>
            </a:pPr>
            <a:fld id="{00000000-1234-1234-1234-123412341234}" type="slidenum">
              <a:rPr lang="en-US"/>
              <a:t>‹#›</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6" name="Shape 196"/>
        <p:cNvGrpSpPr/>
        <p:nvPr/>
      </p:nvGrpSpPr>
      <p:grpSpPr>
        <a:xfrm>
          <a:off x="0" y="0"/>
          <a:ext cx="0" cy="0"/>
          <a:chOff x="0" y="0"/>
          <a:chExt cx="0" cy="0"/>
        </a:xfrm>
      </p:grpSpPr>
      <p:sp>
        <p:nvSpPr>
          <p:cNvPr id="197" name="Google Shape;197;p25"/>
          <p:cNvSpPr txBox="1"/>
          <p:nvPr>
            <p:ph type="title"/>
          </p:nvPr>
        </p:nvSpPr>
        <p:spPr>
          <a:xfrm>
            <a:off x="685800" y="609600"/>
            <a:ext cx="7772400" cy="11430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lang="en-US"/>
              <a:t>Pure Symbol Heuristic</a:t>
            </a:r>
            <a:endParaRPr/>
          </a:p>
        </p:txBody>
      </p:sp>
      <p:sp>
        <p:nvSpPr>
          <p:cNvPr id="198" name="Google Shape;198;p25"/>
          <p:cNvSpPr txBox="1"/>
          <p:nvPr>
            <p:ph idx="1" type="body"/>
          </p:nvPr>
        </p:nvSpPr>
        <p:spPr>
          <a:xfrm>
            <a:off x="296950" y="1981200"/>
            <a:ext cx="8591100" cy="4609200"/>
          </a:xfrm>
          <a:prstGeom prst="rect">
            <a:avLst/>
          </a:prstGeom>
        </p:spPr>
        <p:txBody>
          <a:bodyPr anchorCtr="0" anchor="t" bIns="45700" lIns="91425" spcFirstLastPara="1" rIns="91425" wrap="square" tIns="45700">
            <a:noAutofit/>
          </a:bodyPr>
          <a:lstStyle/>
          <a:p>
            <a:pPr indent="-431800" lvl="0" marL="457200" rtl="0" algn="l">
              <a:spcBef>
                <a:spcPts val="640"/>
              </a:spcBef>
              <a:spcAft>
                <a:spcPts val="0"/>
              </a:spcAft>
              <a:buSzPts val="3200"/>
              <a:buChar char="•"/>
            </a:pPr>
            <a:r>
              <a:rPr lang="en-US"/>
              <a:t>A </a:t>
            </a:r>
            <a:r>
              <a:rPr b="1" lang="en-US"/>
              <a:t>pure symbol</a:t>
            </a:r>
            <a:r>
              <a:rPr lang="en-US"/>
              <a:t> has the same sign in all clauses.</a:t>
            </a:r>
            <a:endParaRPr/>
          </a:p>
          <a:p>
            <a:pPr indent="-431800" lvl="0" marL="457200" rtl="0" algn="l">
              <a:spcBef>
                <a:spcPts val="0"/>
              </a:spcBef>
              <a:spcAft>
                <a:spcPts val="0"/>
              </a:spcAft>
              <a:buSzPts val="3200"/>
              <a:buChar char="•"/>
            </a:pPr>
            <a:r>
              <a:rPr lang="en-US"/>
              <a:t>Ex: A and B are pure (and C is not) in:</a:t>
            </a:r>
            <a:endParaRPr/>
          </a:p>
          <a:p>
            <a:pPr indent="0" lvl="0" marL="914400" rtl="0" algn="l">
              <a:spcBef>
                <a:spcPts val="640"/>
              </a:spcBef>
              <a:spcAft>
                <a:spcPts val="0"/>
              </a:spcAft>
              <a:buNone/>
            </a:pPr>
            <a:r>
              <a:rPr lang="en-US"/>
              <a:t>(</a:t>
            </a:r>
            <a:r>
              <a:rPr lang="en-US">
                <a:highlight>
                  <a:srgbClr val="F4CCCC"/>
                </a:highlight>
              </a:rPr>
              <a:t>A</a:t>
            </a:r>
            <a:r>
              <a:rPr lang="en-US"/>
              <a:t> ∨ </a:t>
            </a:r>
            <a:r>
              <a:rPr lang="en-US">
                <a:highlight>
                  <a:srgbClr val="D9EAD3"/>
                </a:highlight>
              </a:rPr>
              <a:t>¬B</a:t>
            </a:r>
            <a:r>
              <a:rPr lang="en-US"/>
              <a:t>),  (</a:t>
            </a:r>
            <a:r>
              <a:rPr lang="en-US">
                <a:highlight>
                  <a:srgbClr val="D9EAD3"/>
                </a:highlight>
              </a:rPr>
              <a:t>¬B</a:t>
            </a:r>
            <a:r>
              <a:rPr lang="en-US"/>
              <a:t>  ∨ </a:t>
            </a:r>
            <a:r>
              <a:rPr lang="en-US">
                <a:highlight>
                  <a:srgbClr val="00FFFF"/>
                </a:highlight>
              </a:rPr>
              <a:t>¬C</a:t>
            </a:r>
            <a:r>
              <a:rPr lang="en-US"/>
              <a:t>),  (</a:t>
            </a:r>
            <a:r>
              <a:rPr lang="en-US">
                <a:highlight>
                  <a:srgbClr val="FF00FF"/>
                </a:highlight>
              </a:rPr>
              <a:t>C</a:t>
            </a:r>
            <a:r>
              <a:rPr lang="en-US"/>
              <a:t>  ∨ </a:t>
            </a:r>
            <a:r>
              <a:rPr lang="en-US">
                <a:highlight>
                  <a:srgbClr val="F4CCCC"/>
                </a:highlight>
              </a:rPr>
              <a:t>A</a:t>
            </a:r>
            <a:r>
              <a:rPr lang="en-US"/>
              <a:t>)</a:t>
            </a:r>
            <a:br>
              <a:rPr lang="en-US"/>
            </a:br>
            <a:endParaRPr/>
          </a:p>
          <a:p>
            <a:pPr indent="-431800" lvl="0" marL="457200" rtl="0" algn="l">
              <a:spcBef>
                <a:spcPts val="640"/>
              </a:spcBef>
              <a:spcAft>
                <a:spcPts val="0"/>
              </a:spcAft>
              <a:buSzPts val="3200"/>
              <a:buChar char="•"/>
            </a:pPr>
            <a:r>
              <a:rPr lang="en-US"/>
              <a:t>If a sentence has a model, then it has a model in which the pure symbols are assigned values that make their literals true.</a:t>
            </a:r>
            <a:endParaRPr/>
          </a:p>
          <a:p>
            <a:pPr indent="-431800" lvl="0" marL="457200" rtl="0" algn="l">
              <a:spcBef>
                <a:spcPts val="0"/>
              </a:spcBef>
              <a:spcAft>
                <a:spcPts val="0"/>
              </a:spcAft>
              <a:buSzPts val="3200"/>
              <a:buChar char="•"/>
            </a:pPr>
            <a:r>
              <a:rPr lang="en-US"/>
              <a:t>Why? Because there are no opposite sign literals that could make any clause be false.</a:t>
            </a:r>
            <a:endParaRPr/>
          </a:p>
        </p:txBody>
      </p:sp>
      <p:sp>
        <p:nvSpPr>
          <p:cNvPr id="199" name="Google Shape;199;p25"/>
          <p:cNvSpPr txBox="1"/>
          <p:nvPr>
            <p:ph idx="12" type="sldNum"/>
          </p:nvPr>
        </p:nvSpPr>
        <p:spPr>
          <a:xfrm>
            <a:off x="7135400" y="6492900"/>
            <a:ext cx="1905000" cy="2523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chemeClr val="dk1"/>
              </a:buClr>
              <a:buSzPts val="1400"/>
              <a:buFont typeface="Times New Roman"/>
              <a:buNone/>
            </a:pPr>
            <a:fld id="{00000000-1234-1234-1234-123412341234}" type="slidenum">
              <a:rPr lang="en-US"/>
              <a:t>‹#›</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4" name="Shape 204"/>
        <p:cNvGrpSpPr/>
        <p:nvPr/>
      </p:nvGrpSpPr>
      <p:grpSpPr>
        <a:xfrm>
          <a:off x="0" y="0"/>
          <a:ext cx="0" cy="0"/>
          <a:chOff x="0" y="0"/>
          <a:chExt cx="0" cy="0"/>
        </a:xfrm>
      </p:grpSpPr>
      <p:sp>
        <p:nvSpPr>
          <p:cNvPr id="205" name="Google Shape;205;p26"/>
          <p:cNvSpPr txBox="1"/>
          <p:nvPr>
            <p:ph type="title"/>
          </p:nvPr>
        </p:nvSpPr>
        <p:spPr>
          <a:xfrm>
            <a:off x="685800" y="609600"/>
            <a:ext cx="7772400" cy="11430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lang="en-US"/>
              <a:t>Symbols Can Become Pure</a:t>
            </a:r>
            <a:endParaRPr/>
          </a:p>
        </p:txBody>
      </p:sp>
      <p:sp>
        <p:nvSpPr>
          <p:cNvPr id="206" name="Google Shape;206;p26"/>
          <p:cNvSpPr txBox="1"/>
          <p:nvPr>
            <p:ph idx="1" type="body"/>
          </p:nvPr>
        </p:nvSpPr>
        <p:spPr>
          <a:xfrm>
            <a:off x="685800" y="1981200"/>
            <a:ext cx="7772400" cy="4114800"/>
          </a:xfrm>
          <a:prstGeom prst="rect">
            <a:avLst/>
          </a:prstGeom>
        </p:spPr>
        <p:txBody>
          <a:bodyPr anchorCtr="0" anchor="t" bIns="45700" lIns="91425" spcFirstLastPara="1" rIns="91425" wrap="square" tIns="45700">
            <a:noAutofit/>
          </a:bodyPr>
          <a:lstStyle/>
          <a:p>
            <a:pPr indent="-431800" lvl="0" marL="457200" rtl="0" algn="l">
              <a:spcBef>
                <a:spcPts val="640"/>
              </a:spcBef>
              <a:spcAft>
                <a:spcPts val="0"/>
              </a:spcAft>
              <a:buSzPts val="3200"/>
              <a:buChar char="•"/>
            </a:pPr>
            <a:r>
              <a:rPr lang="en-US"/>
              <a:t>Symbols can </a:t>
            </a:r>
            <a:r>
              <a:rPr i="1" lang="en-US"/>
              <a:t>become</a:t>
            </a:r>
            <a:r>
              <a:rPr lang="en-US"/>
              <a:t> pure if some other literal is assigned a value that makes a clause true.</a:t>
            </a:r>
            <a:br>
              <a:rPr lang="en-US"/>
            </a:br>
            <a:endParaRPr/>
          </a:p>
          <a:p>
            <a:pPr indent="-431800" lvl="0" marL="457200" rtl="0" algn="l">
              <a:spcBef>
                <a:spcPts val="0"/>
              </a:spcBef>
              <a:spcAft>
                <a:spcPts val="0"/>
              </a:spcAft>
              <a:buSzPts val="3200"/>
              <a:buChar char="•"/>
            </a:pPr>
            <a:r>
              <a:rPr lang="en-US"/>
              <a:t>In that case, the symbol’s appearance in that clause can be ignored.</a:t>
            </a:r>
            <a:endParaRPr/>
          </a:p>
          <a:p>
            <a:pPr indent="0" lvl="0" marL="0" rtl="0" algn="l">
              <a:spcBef>
                <a:spcPts val="640"/>
              </a:spcBef>
              <a:spcAft>
                <a:spcPts val="0"/>
              </a:spcAft>
              <a:buNone/>
            </a:pPr>
            <a:r>
              <a:t/>
            </a:r>
            <a:endParaRPr/>
          </a:p>
        </p:txBody>
      </p:sp>
      <p:sp>
        <p:nvSpPr>
          <p:cNvPr id="207" name="Google Shape;207;p26"/>
          <p:cNvSpPr txBox="1"/>
          <p:nvPr>
            <p:ph idx="12" type="sldNum"/>
          </p:nvPr>
        </p:nvSpPr>
        <p:spPr>
          <a:xfrm>
            <a:off x="7135400" y="6492900"/>
            <a:ext cx="1905000" cy="2523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chemeClr val="dk1"/>
              </a:buClr>
              <a:buSzPts val="1400"/>
              <a:buFont typeface="Times New Roman"/>
              <a:buNone/>
            </a:pPr>
            <a:fld id="{00000000-1234-1234-1234-123412341234}" type="slidenum">
              <a:rPr lang="en-US"/>
              <a:t>‹#›</a:t>
            </a:fld>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2" name="Shape 212"/>
        <p:cNvGrpSpPr/>
        <p:nvPr/>
      </p:nvGrpSpPr>
      <p:grpSpPr>
        <a:xfrm>
          <a:off x="0" y="0"/>
          <a:ext cx="0" cy="0"/>
          <a:chOff x="0" y="0"/>
          <a:chExt cx="0" cy="0"/>
        </a:xfrm>
      </p:grpSpPr>
      <p:sp>
        <p:nvSpPr>
          <p:cNvPr id="213" name="Google Shape;213;p27"/>
          <p:cNvSpPr txBox="1"/>
          <p:nvPr>
            <p:ph type="title"/>
          </p:nvPr>
        </p:nvSpPr>
        <p:spPr>
          <a:xfrm>
            <a:off x="685800" y="609600"/>
            <a:ext cx="7772400" cy="11430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lang="en-US"/>
              <a:t>Unit Clause Heuristic</a:t>
            </a:r>
            <a:endParaRPr/>
          </a:p>
        </p:txBody>
      </p:sp>
      <p:sp>
        <p:nvSpPr>
          <p:cNvPr id="214" name="Google Shape;214;p27"/>
          <p:cNvSpPr txBox="1"/>
          <p:nvPr>
            <p:ph idx="1" type="body"/>
          </p:nvPr>
        </p:nvSpPr>
        <p:spPr>
          <a:xfrm>
            <a:off x="685800" y="1981200"/>
            <a:ext cx="7772400" cy="4114800"/>
          </a:xfrm>
          <a:prstGeom prst="rect">
            <a:avLst/>
          </a:prstGeom>
        </p:spPr>
        <p:txBody>
          <a:bodyPr anchorCtr="0" anchor="t" bIns="45700" lIns="91425" spcFirstLastPara="1" rIns="91425" wrap="square" tIns="45700">
            <a:noAutofit/>
          </a:bodyPr>
          <a:lstStyle/>
          <a:p>
            <a:pPr indent="-431800" lvl="0" marL="457200" rtl="0" algn="l">
              <a:spcBef>
                <a:spcPts val="640"/>
              </a:spcBef>
              <a:spcAft>
                <a:spcPts val="0"/>
              </a:spcAft>
              <a:buSzPts val="3200"/>
              <a:buChar char="•"/>
            </a:pPr>
            <a:r>
              <a:rPr lang="en-US"/>
              <a:t>In DPLL, a </a:t>
            </a:r>
            <a:r>
              <a:rPr b="1" lang="en-US"/>
              <a:t>unit clause</a:t>
            </a:r>
            <a:r>
              <a:rPr lang="en-US"/>
              <a:t> is a clause in which all literals but one are already assigned </a:t>
            </a:r>
            <a:r>
              <a:rPr i="1" lang="en-US"/>
              <a:t>false</a:t>
            </a:r>
            <a:r>
              <a:rPr lang="en-US"/>
              <a:t> by the model.</a:t>
            </a:r>
            <a:br>
              <a:rPr lang="en-US"/>
            </a:br>
            <a:endParaRPr/>
          </a:p>
          <a:p>
            <a:pPr indent="-431800" lvl="0" marL="457200" rtl="0" algn="l">
              <a:spcBef>
                <a:spcPts val="0"/>
              </a:spcBef>
              <a:spcAft>
                <a:spcPts val="0"/>
              </a:spcAft>
              <a:buSzPts val="3200"/>
              <a:buChar char="•"/>
            </a:pPr>
            <a:r>
              <a:rPr lang="en-US"/>
              <a:t>Example: (</a:t>
            </a:r>
            <a:r>
              <a:rPr lang="en-US"/>
              <a:t>¬B ∨ ¬C)</a:t>
            </a:r>
            <a:r>
              <a:rPr lang="en-US"/>
              <a:t> when B = </a:t>
            </a:r>
            <a:r>
              <a:rPr i="1" lang="en-US"/>
              <a:t>true.</a:t>
            </a:r>
            <a:endParaRPr i="1"/>
          </a:p>
          <a:p>
            <a:pPr indent="-406400" lvl="1" marL="914400" rtl="0" algn="l">
              <a:spcBef>
                <a:spcPts val="0"/>
              </a:spcBef>
              <a:spcAft>
                <a:spcPts val="0"/>
              </a:spcAft>
              <a:buSzPts val="2800"/>
              <a:buChar char="–"/>
            </a:pPr>
            <a:r>
              <a:rPr lang="en-US"/>
              <a:t>This simplifies to </a:t>
            </a:r>
            <a:r>
              <a:rPr lang="en-US" sz="3200"/>
              <a:t>¬C, a unit clause.</a:t>
            </a:r>
            <a:endParaRPr sz="3200"/>
          </a:p>
          <a:p>
            <a:pPr indent="-431800" lvl="1" marL="914400" rtl="0" algn="l">
              <a:spcBef>
                <a:spcPts val="0"/>
              </a:spcBef>
              <a:spcAft>
                <a:spcPts val="0"/>
              </a:spcAft>
              <a:buSzPts val="3200"/>
              <a:buChar char="–"/>
            </a:pPr>
            <a:r>
              <a:rPr lang="en-US" sz="3200"/>
              <a:t>So C must be </a:t>
            </a:r>
            <a:r>
              <a:rPr i="1" lang="en-US" sz="3200"/>
              <a:t>false</a:t>
            </a:r>
            <a:r>
              <a:rPr b="1" i="1" lang="en-US" sz="3200"/>
              <a:t>.</a:t>
            </a:r>
            <a:endParaRPr b="1" i="1" sz="3200"/>
          </a:p>
          <a:p>
            <a:pPr indent="-431800" lvl="1" marL="914400" rtl="0" algn="l">
              <a:spcBef>
                <a:spcPts val="0"/>
              </a:spcBef>
              <a:spcAft>
                <a:spcPts val="0"/>
              </a:spcAft>
              <a:buSzPts val="3200"/>
              <a:buChar char="–"/>
            </a:pPr>
            <a:r>
              <a:rPr lang="en-US" sz="3200"/>
              <a:t>Now (C ∨ A) becomes a unit clause. This is called </a:t>
            </a:r>
            <a:r>
              <a:rPr b="1" lang="en-US" sz="3200"/>
              <a:t>unit propagation.</a:t>
            </a:r>
            <a:endParaRPr sz="3200"/>
          </a:p>
        </p:txBody>
      </p:sp>
      <p:sp>
        <p:nvSpPr>
          <p:cNvPr id="215" name="Google Shape;215;p27"/>
          <p:cNvSpPr txBox="1"/>
          <p:nvPr>
            <p:ph idx="12" type="sldNum"/>
          </p:nvPr>
        </p:nvSpPr>
        <p:spPr>
          <a:xfrm>
            <a:off x="7135400" y="6492900"/>
            <a:ext cx="1905000" cy="2523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chemeClr val="dk1"/>
              </a:buClr>
              <a:buSzPts val="1400"/>
              <a:buFont typeface="Times New Roman"/>
              <a:buNone/>
            </a:pPr>
            <a:fld id="{00000000-1234-1234-1234-123412341234}" type="slidenum">
              <a:rPr lang="en-US"/>
              <a:t>‹#›</a:t>
            </a:fld>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0" name="Shape 220"/>
        <p:cNvGrpSpPr/>
        <p:nvPr/>
      </p:nvGrpSpPr>
      <p:grpSpPr>
        <a:xfrm>
          <a:off x="0" y="0"/>
          <a:ext cx="0" cy="0"/>
          <a:chOff x="0" y="0"/>
          <a:chExt cx="0" cy="0"/>
        </a:xfrm>
      </p:grpSpPr>
      <p:sp>
        <p:nvSpPr>
          <p:cNvPr id="221" name="Google Shape;221;p28"/>
          <p:cNvSpPr txBox="1"/>
          <p:nvPr>
            <p:ph idx="1" type="body"/>
          </p:nvPr>
        </p:nvSpPr>
        <p:spPr>
          <a:xfrm>
            <a:off x="685800" y="256775"/>
            <a:ext cx="7772400" cy="5839200"/>
          </a:xfrm>
          <a:prstGeom prst="rect">
            <a:avLst/>
          </a:prstGeom>
        </p:spPr>
        <p:txBody>
          <a:bodyPr anchorCtr="0" anchor="t" bIns="45700" lIns="91425" spcFirstLastPara="1" rIns="91425" wrap="square" tIns="45700">
            <a:noAutofit/>
          </a:bodyPr>
          <a:lstStyle/>
          <a:p>
            <a:pPr indent="0" lvl="0" marL="0" rtl="0" algn="l">
              <a:spcBef>
                <a:spcPts val="640"/>
              </a:spcBef>
              <a:spcAft>
                <a:spcPts val="0"/>
              </a:spcAft>
              <a:buNone/>
            </a:pPr>
            <a:r>
              <a:rPr b="1" lang="en-US" sz="1800"/>
              <a:t>function</a:t>
            </a:r>
            <a:r>
              <a:rPr lang="en-US" sz="1800"/>
              <a:t> DPLL-S</a:t>
            </a:r>
            <a:r>
              <a:rPr lang="en-US" sz="1400"/>
              <a:t>ATISFIABLE</a:t>
            </a:r>
            <a:r>
              <a:rPr lang="en-US" sz="1800"/>
              <a:t>?(</a:t>
            </a:r>
            <a:r>
              <a:rPr i="1" lang="en-US" sz="1800"/>
              <a:t>s</a:t>
            </a:r>
            <a:r>
              <a:rPr lang="en-US" sz="1800"/>
              <a:t>) </a:t>
            </a:r>
            <a:r>
              <a:rPr b="1" lang="en-US" sz="1800"/>
              <a:t>returns</a:t>
            </a:r>
            <a:r>
              <a:rPr lang="en-US" sz="1800"/>
              <a:t> </a:t>
            </a:r>
            <a:r>
              <a:rPr i="1" lang="en-US" sz="1800"/>
              <a:t>true</a:t>
            </a:r>
            <a:r>
              <a:rPr lang="en-US" sz="1800"/>
              <a:t> or </a:t>
            </a:r>
            <a:r>
              <a:rPr i="1" lang="en-US" sz="1800"/>
              <a:t>false</a:t>
            </a:r>
            <a:endParaRPr sz="1800"/>
          </a:p>
          <a:p>
            <a:pPr indent="0" lvl="0" marL="0" rtl="0" algn="l">
              <a:spcBef>
                <a:spcPts val="640"/>
              </a:spcBef>
              <a:spcAft>
                <a:spcPts val="0"/>
              </a:spcAft>
              <a:buNone/>
            </a:pPr>
            <a:r>
              <a:rPr lang="en-US" sz="1800"/>
              <a:t>    </a:t>
            </a:r>
            <a:r>
              <a:rPr b="1" lang="en-US" sz="1800"/>
              <a:t>inputs</a:t>
            </a:r>
            <a:r>
              <a:rPr lang="en-US" sz="1800"/>
              <a:t>: </a:t>
            </a:r>
            <a:r>
              <a:rPr i="1" lang="en-US" sz="1800"/>
              <a:t>s</a:t>
            </a:r>
            <a:r>
              <a:rPr lang="en-US" sz="1800"/>
              <a:t>, a sentence in propositional logic</a:t>
            </a:r>
            <a:endParaRPr sz="1800"/>
          </a:p>
          <a:p>
            <a:pPr indent="0" lvl="0" marL="0" rtl="0" algn="l">
              <a:spcBef>
                <a:spcPts val="640"/>
              </a:spcBef>
              <a:spcAft>
                <a:spcPts val="0"/>
              </a:spcAft>
              <a:buNone/>
            </a:pPr>
            <a:r>
              <a:rPr lang="en-US" sz="1800"/>
              <a:t>    </a:t>
            </a:r>
            <a:r>
              <a:rPr i="1" lang="en-US" sz="1800"/>
              <a:t>clauses</a:t>
            </a:r>
            <a:r>
              <a:rPr lang="en-US" sz="1800"/>
              <a:t> ←the set of clauses in the CNF representation of </a:t>
            </a:r>
            <a:r>
              <a:rPr i="1" lang="en-US" sz="1800"/>
              <a:t>s</a:t>
            </a:r>
            <a:endParaRPr sz="1800"/>
          </a:p>
          <a:p>
            <a:pPr indent="0" lvl="0" marL="0" rtl="0" algn="l">
              <a:spcBef>
                <a:spcPts val="640"/>
              </a:spcBef>
              <a:spcAft>
                <a:spcPts val="0"/>
              </a:spcAft>
              <a:buNone/>
            </a:pPr>
            <a:r>
              <a:rPr lang="en-US" sz="1800"/>
              <a:t>    </a:t>
            </a:r>
            <a:r>
              <a:rPr i="1" lang="en-US" sz="1800"/>
              <a:t>symbols</a:t>
            </a:r>
            <a:r>
              <a:rPr lang="en-US" sz="1800"/>
              <a:t> ←a list of the proposition symbols in </a:t>
            </a:r>
            <a:r>
              <a:rPr i="1" lang="en-US" sz="1800"/>
              <a:t>s</a:t>
            </a:r>
            <a:endParaRPr sz="1800"/>
          </a:p>
          <a:p>
            <a:pPr indent="0" lvl="0" marL="0" rtl="0" algn="l">
              <a:spcBef>
                <a:spcPts val="640"/>
              </a:spcBef>
              <a:spcAft>
                <a:spcPts val="0"/>
              </a:spcAft>
              <a:buNone/>
            </a:pPr>
            <a:r>
              <a:rPr lang="en-US" sz="1800"/>
              <a:t>    </a:t>
            </a:r>
            <a:r>
              <a:rPr b="1" lang="en-US" sz="1800"/>
              <a:t>return </a:t>
            </a:r>
            <a:r>
              <a:rPr lang="en-US" sz="1800"/>
              <a:t>DPLL(</a:t>
            </a:r>
            <a:r>
              <a:rPr i="1" lang="en-US" sz="1800"/>
              <a:t>clauses</a:t>
            </a:r>
            <a:r>
              <a:rPr lang="en-US" sz="1800"/>
              <a:t>, </a:t>
            </a:r>
            <a:r>
              <a:rPr i="1" lang="en-US" sz="1800"/>
              <a:t>symbols</a:t>
            </a:r>
            <a:r>
              <a:rPr lang="en-US" sz="1800"/>
              <a:t>, {})</a:t>
            </a:r>
            <a:endParaRPr sz="1800"/>
          </a:p>
          <a:p>
            <a:pPr indent="0" lvl="0" marL="0" rtl="0" algn="l">
              <a:spcBef>
                <a:spcPts val="640"/>
              </a:spcBef>
              <a:spcAft>
                <a:spcPts val="0"/>
              </a:spcAft>
              <a:buNone/>
            </a:pPr>
            <a:r>
              <a:t/>
            </a:r>
            <a:endParaRPr sz="1800"/>
          </a:p>
          <a:p>
            <a:pPr indent="0" lvl="0" marL="0" rtl="0" algn="l">
              <a:spcBef>
                <a:spcPts val="640"/>
              </a:spcBef>
              <a:spcAft>
                <a:spcPts val="0"/>
              </a:spcAft>
              <a:buNone/>
            </a:pPr>
            <a:r>
              <a:rPr b="1" lang="en-US" sz="1800"/>
              <a:t>function</a:t>
            </a:r>
            <a:r>
              <a:rPr lang="en-US" sz="1800"/>
              <a:t> DPLL(</a:t>
            </a:r>
            <a:r>
              <a:rPr i="1" lang="en-US" sz="1800"/>
              <a:t>clauses</a:t>
            </a:r>
            <a:r>
              <a:rPr lang="en-US" sz="1800"/>
              <a:t>, </a:t>
            </a:r>
            <a:r>
              <a:rPr i="1" lang="en-US" sz="1800"/>
              <a:t>symbols</a:t>
            </a:r>
            <a:r>
              <a:rPr lang="en-US" sz="1800"/>
              <a:t>, </a:t>
            </a:r>
            <a:r>
              <a:rPr i="1" lang="en-US" sz="1800"/>
              <a:t>model</a:t>
            </a:r>
            <a:r>
              <a:rPr lang="en-US" sz="1800"/>
              <a:t>) </a:t>
            </a:r>
            <a:r>
              <a:rPr b="1" lang="en-US" sz="1800"/>
              <a:t>returns</a:t>
            </a:r>
            <a:r>
              <a:rPr lang="en-US" sz="1800"/>
              <a:t> </a:t>
            </a:r>
            <a:r>
              <a:rPr i="1" lang="en-US" sz="1800"/>
              <a:t>true</a:t>
            </a:r>
            <a:r>
              <a:rPr lang="en-US" sz="1800"/>
              <a:t> or </a:t>
            </a:r>
            <a:r>
              <a:rPr i="1" lang="en-US" sz="1800"/>
              <a:t>false</a:t>
            </a:r>
            <a:endParaRPr sz="1800"/>
          </a:p>
          <a:p>
            <a:pPr indent="0" lvl="0" marL="0" rtl="0" algn="l">
              <a:spcBef>
                <a:spcPts val="640"/>
              </a:spcBef>
              <a:spcAft>
                <a:spcPts val="0"/>
              </a:spcAft>
              <a:buNone/>
            </a:pPr>
            <a:r>
              <a:rPr lang="en-US" sz="1800"/>
              <a:t>    </a:t>
            </a:r>
            <a:r>
              <a:rPr b="1" lang="en-US" sz="1800"/>
              <a:t>if</a:t>
            </a:r>
            <a:r>
              <a:rPr lang="en-US" sz="1800"/>
              <a:t> every clause in </a:t>
            </a:r>
            <a:r>
              <a:rPr i="1" lang="en-US" sz="1800"/>
              <a:t>clauses</a:t>
            </a:r>
            <a:r>
              <a:rPr lang="en-US" sz="1800"/>
              <a:t> is true in </a:t>
            </a:r>
            <a:r>
              <a:rPr i="1" lang="en-US" sz="1800"/>
              <a:t>model</a:t>
            </a:r>
            <a:r>
              <a:rPr lang="en-US" sz="1800"/>
              <a:t> </a:t>
            </a:r>
            <a:r>
              <a:rPr b="1" lang="en-US" sz="1800"/>
              <a:t>then return </a:t>
            </a:r>
            <a:r>
              <a:rPr i="1" lang="en-US" sz="1800"/>
              <a:t>true</a:t>
            </a:r>
            <a:endParaRPr sz="1800"/>
          </a:p>
          <a:p>
            <a:pPr indent="0" lvl="0" marL="0" rtl="0" algn="l">
              <a:spcBef>
                <a:spcPts val="640"/>
              </a:spcBef>
              <a:spcAft>
                <a:spcPts val="0"/>
              </a:spcAft>
              <a:buNone/>
            </a:pPr>
            <a:r>
              <a:rPr lang="en-US" sz="1800"/>
              <a:t>    </a:t>
            </a:r>
            <a:r>
              <a:rPr b="1" lang="en-US" sz="1800"/>
              <a:t>if </a:t>
            </a:r>
            <a:r>
              <a:rPr lang="en-US" sz="1800"/>
              <a:t>some clause in </a:t>
            </a:r>
            <a:r>
              <a:rPr i="1" lang="en-US" sz="1800"/>
              <a:t>clauses</a:t>
            </a:r>
            <a:r>
              <a:rPr lang="en-US" sz="1800"/>
              <a:t> is false in </a:t>
            </a:r>
            <a:r>
              <a:rPr i="1" lang="en-US" sz="1800"/>
              <a:t>model</a:t>
            </a:r>
            <a:r>
              <a:rPr lang="en-US" sz="1800"/>
              <a:t> </a:t>
            </a:r>
            <a:r>
              <a:rPr b="1" lang="en-US" sz="1800"/>
              <a:t>then return </a:t>
            </a:r>
            <a:r>
              <a:rPr i="1" lang="en-US" sz="1800"/>
              <a:t>false</a:t>
            </a:r>
            <a:endParaRPr i="1" sz="1800"/>
          </a:p>
          <a:p>
            <a:pPr indent="0" lvl="0" marL="0" rtl="0" algn="l">
              <a:spcBef>
                <a:spcPts val="640"/>
              </a:spcBef>
              <a:spcAft>
                <a:spcPts val="0"/>
              </a:spcAft>
              <a:buClr>
                <a:schemeClr val="dk1"/>
              </a:buClr>
              <a:buSzPts val="1100"/>
              <a:buFont typeface="Arial"/>
              <a:buNone/>
            </a:pPr>
            <a:r>
              <a:rPr lang="en-US" sz="1800"/>
              <a:t>    </a:t>
            </a:r>
            <a:r>
              <a:rPr i="1" lang="en-US" sz="1800"/>
              <a:t>P</a:t>
            </a:r>
            <a:r>
              <a:rPr lang="en-US" sz="1800"/>
              <a:t>, </a:t>
            </a:r>
            <a:r>
              <a:rPr i="1" lang="en-US" sz="1800"/>
              <a:t>value</a:t>
            </a:r>
            <a:r>
              <a:rPr lang="en-US" sz="1800"/>
              <a:t> ←F</a:t>
            </a:r>
            <a:r>
              <a:rPr lang="en-US" sz="1400"/>
              <a:t>IND</a:t>
            </a:r>
            <a:r>
              <a:rPr lang="en-US" sz="1800"/>
              <a:t>-P</a:t>
            </a:r>
            <a:r>
              <a:rPr lang="en-US" sz="1400"/>
              <a:t>URE</a:t>
            </a:r>
            <a:r>
              <a:rPr lang="en-US" sz="1800"/>
              <a:t>-S</a:t>
            </a:r>
            <a:r>
              <a:rPr lang="en-US" sz="1400"/>
              <a:t>YMBOL</a:t>
            </a:r>
            <a:r>
              <a:rPr lang="en-US" sz="1800"/>
              <a:t>(</a:t>
            </a:r>
            <a:r>
              <a:rPr i="1" lang="en-US" sz="1800"/>
              <a:t>clauses</a:t>
            </a:r>
            <a:r>
              <a:rPr lang="en-US" sz="1800"/>
              <a:t>, </a:t>
            </a:r>
            <a:r>
              <a:rPr i="1" lang="en-US" sz="1800"/>
              <a:t>model</a:t>
            </a:r>
            <a:r>
              <a:rPr lang="en-US" sz="1800"/>
              <a:t>)</a:t>
            </a:r>
            <a:endParaRPr sz="1800"/>
          </a:p>
          <a:p>
            <a:pPr indent="0" lvl="0" marL="0" rtl="0" algn="l">
              <a:spcBef>
                <a:spcPts val="640"/>
              </a:spcBef>
              <a:spcAft>
                <a:spcPts val="0"/>
              </a:spcAft>
              <a:buClr>
                <a:schemeClr val="dk1"/>
              </a:buClr>
              <a:buSzPts val="1100"/>
              <a:buFont typeface="Arial"/>
              <a:buNone/>
            </a:pPr>
            <a:r>
              <a:rPr lang="en-US" sz="1800"/>
              <a:t>    </a:t>
            </a:r>
            <a:r>
              <a:rPr b="1" lang="en-US" sz="1800"/>
              <a:t>if</a:t>
            </a:r>
            <a:r>
              <a:rPr lang="en-US" sz="1800"/>
              <a:t> </a:t>
            </a:r>
            <a:r>
              <a:rPr i="1" lang="en-US" sz="1800"/>
              <a:t>P</a:t>
            </a:r>
            <a:r>
              <a:rPr lang="en-US" sz="1800"/>
              <a:t> is non-null </a:t>
            </a:r>
            <a:r>
              <a:rPr b="1" lang="en-US" sz="1800"/>
              <a:t>then</a:t>
            </a:r>
            <a:r>
              <a:rPr lang="en-US" sz="1800"/>
              <a:t> </a:t>
            </a:r>
            <a:r>
              <a:rPr b="1" lang="en-US" sz="1800"/>
              <a:t>return</a:t>
            </a:r>
            <a:r>
              <a:rPr lang="en-US" sz="1800"/>
              <a:t> DPLL(</a:t>
            </a:r>
            <a:r>
              <a:rPr i="1" lang="en-US" sz="1800"/>
              <a:t>clauses</a:t>
            </a:r>
            <a:r>
              <a:rPr lang="en-US" sz="1800"/>
              <a:t>, </a:t>
            </a:r>
            <a:r>
              <a:rPr i="1" lang="en-US" sz="1800"/>
              <a:t>symbols</a:t>
            </a:r>
            <a:r>
              <a:rPr lang="en-US" sz="1800"/>
              <a:t> - </a:t>
            </a:r>
            <a:r>
              <a:rPr i="1" lang="en-US" sz="1800"/>
              <a:t>P</a:t>
            </a:r>
            <a:r>
              <a:rPr lang="en-US" sz="1800"/>
              <a:t>, model ∪ {</a:t>
            </a:r>
            <a:r>
              <a:rPr i="1" lang="en-US" sz="1800"/>
              <a:t>P</a:t>
            </a:r>
            <a:r>
              <a:rPr lang="en-US" sz="1800"/>
              <a:t>=</a:t>
            </a:r>
            <a:r>
              <a:rPr i="1" lang="en-US" sz="1800"/>
              <a:t>value})</a:t>
            </a:r>
            <a:endParaRPr i="1" sz="1800"/>
          </a:p>
          <a:p>
            <a:pPr indent="0" lvl="0" marL="0" rtl="0" algn="l">
              <a:spcBef>
                <a:spcPts val="640"/>
              </a:spcBef>
              <a:spcAft>
                <a:spcPts val="0"/>
              </a:spcAft>
              <a:buNone/>
            </a:pPr>
            <a:r>
              <a:rPr lang="en-US" sz="1800"/>
              <a:t>    </a:t>
            </a:r>
            <a:r>
              <a:rPr i="1" lang="en-US" sz="1800"/>
              <a:t>P</a:t>
            </a:r>
            <a:r>
              <a:rPr lang="en-US" sz="1800"/>
              <a:t>, </a:t>
            </a:r>
            <a:r>
              <a:rPr i="1" lang="en-US" sz="1800"/>
              <a:t>value</a:t>
            </a:r>
            <a:r>
              <a:rPr lang="en-US" sz="1800"/>
              <a:t> ←F</a:t>
            </a:r>
            <a:r>
              <a:rPr lang="en-US" sz="1400"/>
              <a:t>IND</a:t>
            </a:r>
            <a:r>
              <a:rPr lang="en-US" sz="1800"/>
              <a:t>-U</a:t>
            </a:r>
            <a:r>
              <a:rPr lang="en-US" sz="1400"/>
              <a:t>NIT</a:t>
            </a:r>
            <a:r>
              <a:rPr lang="en-US" sz="1800"/>
              <a:t>-C</a:t>
            </a:r>
            <a:r>
              <a:rPr lang="en-US" sz="1400"/>
              <a:t>LAUSE</a:t>
            </a:r>
            <a:r>
              <a:rPr lang="en-US" sz="1800"/>
              <a:t>(</a:t>
            </a:r>
            <a:r>
              <a:rPr i="1" lang="en-US" sz="1800"/>
              <a:t>clauses</a:t>
            </a:r>
            <a:r>
              <a:rPr lang="en-US" sz="1800"/>
              <a:t>, </a:t>
            </a:r>
            <a:r>
              <a:rPr i="1" lang="en-US" sz="1800"/>
              <a:t>model</a:t>
            </a:r>
            <a:r>
              <a:rPr lang="en-US" sz="1800"/>
              <a:t>)</a:t>
            </a:r>
            <a:endParaRPr sz="1800"/>
          </a:p>
          <a:p>
            <a:pPr indent="0" lvl="0" marL="0" rtl="0" algn="l">
              <a:spcBef>
                <a:spcPts val="640"/>
              </a:spcBef>
              <a:spcAft>
                <a:spcPts val="0"/>
              </a:spcAft>
              <a:buNone/>
            </a:pPr>
            <a:r>
              <a:rPr lang="en-US" sz="1800"/>
              <a:t>    </a:t>
            </a:r>
            <a:r>
              <a:rPr b="1" lang="en-US" sz="1800"/>
              <a:t>if</a:t>
            </a:r>
            <a:r>
              <a:rPr lang="en-US" sz="1800"/>
              <a:t> </a:t>
            </a:r>
            <a:r>
              <a:rPr i="1" lang="en-US" sz="1800"/>
              <a:t>P</a:t>
            </a:r>
            <a:r>
              <a:rPr lang="en-US" sz="1800"/>
              <a:t> is non-null </a:t>
            </a:r>
            <a:r>
              <a:rPr b="1" lang="en-US" sz="1800"/>
              <a:t>then</a:t>
            </a:r>
            <a:r>
              <a:rPr lang="en-US" sz="1800"/>
              <a:t> </a:t>
            </a:r>
            <a:r>
              <a:rPr b="1" lang="en-US" sz="1800"/>
              <a:t>return</a:t>
            </a:r>
            <a:r>
              <a:rPr lang="en-US" sz="1800"/>
              <a:t> DPLL(</a:t>
            </a:r>
            <a:r>
              <a:rPr i="1" lang="en-US" sz="1800"/>
              <a:t>clauses</a:t>
            </a:r>
            <a:r>
              <a:rPr lang="en-US" sz="1800"/>
              <a:t>, </a:t>
            </a:r>
            <a:r>
              <a:rPr i="1" lang="en-US" sz="1800"/>
              <a:t>symbols</a:t>
            </a:r>
            <a:r>
              <a:rPr lang="en-US" sz="1800"/>
              <a:t> </a:t>
            </a:r>
            <a:r>
              <a:rPr lang="en-US" sz="1800"/>
              <a:t>- </a:t>
            </a:r>
            <a:r>
              <a:rPr i="1" lang="en-US" sz="1800"/>
              <a:t>P</a:t>
            </a:r>
            <a:r>
              <a:rPr lang="en-US" sz="1800"/>
              <a:t>, model ∪ {</a:t>
            </a:r>
            <a:r>
              <a:rPr i="1" lang="en-US" sz="1800"/>
              <a:t>P</a:t>
            </a:r>
            <a:r>
              <a:rPr lang="en-US" sz="1800"/>
              <a:t>=</a:t>
            </a:r>
            <a:r>
              <a:rPr i="1" lang="en-US" sz="1800"/>
              <a:t>value})</a:t>
            </a:r>
            <a:endParaRPr sz="1800"/>
          </a:p>
          <a:p>
            <a:pPr indent="0" lvl="0" marL="0" rtl="0" algn="l">
              <a:spcBef>
                <a:spcPts val="640"/>
              </a:spcBef>
              <a:spcAft>
                <a:spcPts val="0"/>
              </a:spcAft>
              <a:buNone/>
            </a:pPr>
            <a:r>
              <a:rPr lang="en-US" sz="1800"/>
              <a:t>    </a:t>
            </a:r>
            <a:r>
              <a:rPr i="1" lang="en-US" sz="1800"/>
              <a:t>P</a:t>
            </a:r>
            <a:r>
              <a:rPr lang="en-US" sz="1800"/>
              <a:t> ←F</a:t>
            </a:r>
            <a:r>
              <a:rPr lang="en-US" sz="1400"/>
              <a:t>IRST</a:t>
            </a:r>
            <a:r>
              <a:rPr lang="en-US" sz="1800"/>
              <a:t>(</a:t>
            </a:r>
            <a:r>
              <a:rPr i="1" lang="en-US" sz="1800"/>
              <a:t>symbols</a:t>
            </a:r>
            <a:r>
              <a:rPr lang="en-US" sz="1800"/>
              <a:t>); </a:t>
            </a:r>
            <a:r>
              <a:rPr i="1" lang="en-US" sz="1800"/>
              <a:t>rest</a:t>
            </a:r>
            <a:r>
              <a:rPr lang="en-US" sz="1800"/>
              <a:t> ←R</a:t>
            </a:r>
            <a:r>
              <a:rPr lang="en-US" sz="1400"/>
              <a:t>EST</a:t>
            </a:r>
            <a:r>
              <a:rPr lang="en-US" sz="1800"/>
              <a:t>(</a:t>
            </a:r>
            <a:r>
              <a:rPr i="1" lang="en-US" sz="1800"/>
              <a:t>symbols</a:t>
            </a:r>
            <a:r>
              <a:rPr lang="en-US" sz="1800"/>
              <a:t>)</a:t>
            </a:r>
            <a:endParaRPr sz="1800"/>
          </a:p>
          <a:p>
            <a:pPr indent="0" lvl="0" marL="0" rtl="0" algn="l">
              <a:spcBef>
                <a:spcPts val="640"/>
              </a:spcBef>
              <a:spcAft>
                <a:spcPts val="0"/>
              </a:spcAft>
              <a:buNone/>
            </a:pPr>
            <a:r>
              <a:rPr lang="en-US" sz="1800"/>
              <a:t>    </a:t>
            </a:r>
            <a:r>
              <a:rPr b="1" lang="en-US" sz="1800"/>
              <a:t>return</a:t>
            </a:r>
            <a:r>
              <a:rPr lang="en-US" sz="1800"/>
              <a:t> DPLL(</a:t>
            </a:r>
            <a:r>
              <a:rPr i="1" lang="en-US" sz="1800"/>
              <a:t>clauses</a:t>
            </a:r>
            <a:r>
              <a:rPr lang="en-US" sz="1800"/>
              <a:t>, </a:t>
            </a:r>
            <a:r>
              <a:rPr i="1" lang="en-US" sz="1800"/>
              <a:t>rest</a:t>
            </a:r>
            <a:r>
              <a:rPr lang="en-US" sz="1800"/>
              <a:t>, </a:t>
            </a:r>
            <a:r>
              <a:rPr i="1" lang="en-US" sz="1800"/>
              <a:t>model</a:t>
            </a:r>
            <a:r>
              <a:rPr lang="en-US" sz="1800"/>
              <a:t> ∪ {</a:t>
            </a:r>
            <a:r>
              <a:rPr i="1" lang="en-US" sz="1800"/>
              <a:t>P</a:t>
            </a:r>
            <a:r>
              <a:rPr lang="en-US" sz="1800"/>
              <a:t>=</a:t>
            </a:r>
            <a:r>
              <a:rPr i="1" lang="en-US" sz="1800"/>
              <a:t>true</a:t>
            </a:r>
            <a:r>
              <a:rPr lang="en-US" sz="1800"/>
              <a:t>}) </a:t>
            </a:r>
            <a:r>
              <a:rPr b="1" lang="en-US" sz="1800"/>
              <a:t>or</a:t>
            </a:r>
            <a:endParaRPr b="1" sz="1800"/>
          </a:p>
          <a:p>
            <a:pPr indent="0" lvl="0" marL="0" rtl="0" algn="l">
              <a:spcBef>
                <a:spcPts val="640"/>
              </a:spcBef>
              <a:spcAft>
                <a:spcPts val="0"/>
              </a:spcAft>
              <a:buNone/>
            </a:pPr>
            <a:r>
              <a:rPr b="1" lang="en-US" sz="1800"/>
              <a:t>                </a:t>
            </a:r>
            <a:r>
              <a:rPr lang="en-US" sz="1800"/>
              <a:t>DPLL(</a:t>
            </a:r>
            <a:r>
              <a:rPr i="1" lang="en-US" sz="1800"/>
              <a:t>clauses</a:t>
            </a:r>
            <a:r>
              <a:rPr lang="en-US" sz="1800"/>
              <a:t>, </a:t>
            </a:r>
            <a:r>
              <a:rPr i="1" lang="en-US" sz="1800"/>
              <a:t>rest</a:t>
            </a:r>
            <a:r>
              <a:rPr lang="en-US" sz="1800"/>
              <a:t>, </a:t>
            </a:r>
            <a:r>
              <a:rPr i="1" lang="en-US" sz="1800"/>
              <a:t>model</a:t>
            </a:r>
            <a:r>
              <a:rPr lang="en-US" sz="1800"/>
              <a:t> ∪ {</a:t>
            </a:r>
            <a:r>
              <a:rPr i="1" lang="en-US" sz="1800"/>
              <a:t>P</a:t>
            </a:r>
            <a:r>
              <a:rPr lang="en-US" sz="1800"/>
              <a:t>=</a:t>
            </a:r>
            <a:r>
              <a:rPr i="1" lang="en-US" sz="1800"/>
              <a:t>false</a:t>
            </a:r>
            <a:r>
              <a:rPr lang="en-US" sz="1800"/>
              <a:t>})</a:t>
            </a:r>
            <a:endParaRPr b="1" sz="1800"/>
          </a:p>
        </p:txBody>
      </p:sp>
      <p:sp>
        <p:nvSpPr>
          <p:cNvPr id="222" name="Google Shape;222;p28"/>
          <p:cNvSpPr txBox="1"/>
          <p:nvPr>
            <p:ph idx="12" type="sldNum"/>
          </p:nvPr>
        </p:nvSpPr>
        <p:spPr>
          <a:xfrm>
            <a:off x="7135400" y="6492900"/>
            <a:ext cx="1905000" cy="2523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chemeClr val="dk1"/>
              </a:buClr>
              <a:buSzPts val="1400"/>
              <a:buFont typeface="Times New Roman"/>
              <a:buNone/>
            </a:pPr>
            <a:fld id="{00000000-1234-1234-1234-123412341234}" type="slidenum">
              <a:rPr lang="en-US"/>
              <a:t>‹#›</a:t>
            </a:fld>
            <a:endParaRPr/>
          </a:p>
        </p:txBody>
      </p:sp>
      <p:sp>
        <p:nvSpPr>
          <p:cNvPr id="223" name="Google Shape;223;p28"/>
          <p:cNvSpPr/>
          <p:nvPr/>
        </p:nvSpPr>
        <p:spPr>
          <a:xfrm>
            <a:off x="5849450" y="5341300"/>
            <a:ext cx="180900" cy="762000"/>
          </a:xfrm>
          <a:prstGeom prst="rightBrace">
            <a:avLst>
              <a:gd fmla="val 8333" name="adj1"/>
              <a:gd fmla="val 50000" name="adj2"/>
            </a:avLst>
          </a:prstGeom>
          <a:noFill/>
          <a:ln cap="flat" cmpd="sng" w="19050">
            <a:solidFill>
              <a:srgbClr val="0000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4" name="Google Shape;224;p28"/>
          <p:cNvSpPr txBox="1"/>
          <p:nvPr/>
        </p:nvSpPr>
        <p:spPr>
          <a:xfrm>
            <a:off x="6030425" y="5455600"/>
            <a:ext cx="2419500" cy="657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a:solidFill>
                  <a:srgbClr val="0000FF"/>
                </a:solidFill>
              </a:rPr>
              <a:t>This is where the backtracking happens.</a:t>
            </a:r>
            <a:endParaRPr>
              <a:solidFill>
                <a:srgbClr val="0000FF"/>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8" name="Shape 228"/>
        <p:cNvGrpSpPr/>
        <p:nvPr/>
      </p:nvGrpSpPr>
      <p:grpSpPr>
        <a:xfrm>
          <a:off x="0" y="0"/>
          <a:ext cx="0" cy="0"/>
          <a:chOff x="0" y="0"/>
          <a:chExt cx="0" cy="0"/>
        </a:xfrm>
      </p:grpSpPr>
      <p:sp>
        <p:nvSpPr>
          <p:cNvPr id="229" name="Google Shape;229;p29"/>
          <p:cNvSpPr txBox="1"/>
          <p:nvPr>
            <p:ph type="title"/>
          </p:nvPr>
        </p:nvSpPr>
        <p:spPr>
          <a:xfrm>
            <a:off x="762000" y="228600"/>
            <a:ext cx="7772400" cy="8382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4000"/>
              <a:buFont typeface="Times New Roman"/>
              <a:buNone/>
            </a:pPr>
            <a:r>
              <a:rPr b="0" i="0" lang="en-US" sz="4000" u="none" cap="none" strike="noStrike">
                <a:solidFill>
                  <a:schemeClr val="dk2"/>
                </a:solidFill>
                <a:latin typeface="Times New Roman"/>
                <a:ea typeface="Times New Roman"/>
                <a:cs typeface="Times New Roman"/>
                <a:sym typeface="Times New Roman"/>
              </a:rPr>
              <a:t>Davis-Putnam-Logemann-Loveland (DPLL) tree search algorithm</a:t>
            </a:r>
            <a:endParaRPr/>
          </a:p>
        </p:txBody>
      </p:sp>
      <p:sp>
        <p:nvSpPr>
          <p:cNvPr id="230" name="Google Shape;230;p29"/>
          <p:cNvSpPr txBox="1"/>
          <p:nvPr/>
        </p:nvSpPr>
        <p:spPr>
          <a:xfrm>
            <a:off x="457200" y="1622425"/>
            <a:ext cx="8382000" cy="4894262"/>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400"/>
              <a:buFont typeface="Times New Roman"/>
              <a:buNone/>
            </a:pPr>
            <a:r>
              <a:rPr b="0" i="0" lang="en-US" sz="2400" u="none">
                <a:solidFill>
                  <a:schemeClr val="dk1"/>
                </a:solidFill>
                <a:latin typeface="Times New Roman"/>
                <a:ea typeface="Times New Roman"/>
                <a:cs typeface="Times New Roman"/>
                <a:sym typeface="Times New Roman"/>
              </a:rPr>
              <a:t>E.g. for 3SAT</a:t>
            </a:r>
            <a:endParaRPr/>
          </a:p>
          <a:p>
            <a:pPr indent="0" lvl="0" marL="0" marR="0" rtl="0" algn="l">
              <a:lnSpc>
                <a:spcPct val="100000"/>
              </a:lnSpc>
              <a:spcBef>
                <a:spcPts val="0"/>
              </a:spcBef>
              <a:spcAft>
                <a:spcPts val="0"/>
              </a:spcAft>
              <a:buClr>
                <a:schemeClr val="dk1"/>
              </a:buClr>
              <a:buSzPts val="2400"/>
              <a:buFont typeface="Times New Roman"/>
              <a:buNone/>
            </a:pPr>
            <a:r>
              <a:rPr b="0" i="0" lang="en-US" sz="2400" u="none">
                <a:solidFill>
                  <a:schemeClr val="dk1"/>
                </a:solidFill>
                <a:latin typeface="Times New Roman"/>
                <a:ea typeface="Times New Roman"/>
                <a:cs typeface="Times New Roman"/>
                <a:sym typeface="Times New Roman"/>
              </a:rPr>
              <a:t>∃?     s.t. (p</a:t>
            </a:r>
            <a:r>
              <a:rPr b="0" baseline="-25000" i="0" lang="en-US" sz="2400" u="none">
                <a:solidFill>
                  <a:schemeClr val="dk1"/>
                </a:solidFill>
                <a:latin typeface="Times New Roman"/>
                <a:ea typeface="Times New Roman"/>
                <a:cs typeface="Times New Roman"/>
                <a:sym typeface="Times New Roman"/>
              </a:rPr>
              <a:t>1</a:t>
            </a:r>
            <a:r>
              <a:rPr b="0" i="0" lang="en-US" sz="2400" u="none">
                <a:solidFill>
                  <a:schemeClr val="dk1"/>
                </a:solidFill>
                <a:latin typeface="Times New Roman"/>
                <a:ea typeface="Times New Roman"/>
                <a:cs typeface="Times New Roman"/>
                <a:sym typeface="Times New Roman"/>
              </a:rPr>
              <a:t>∨¬p</a:t>
            </a:r>
            <a:r>
              <a:rPr b="0" baseline="-25000" i="0" lang="en-US" sz="2400" u="none">
                <a:solidFill>
                  <a:schemeClr val="dk1"/>
                </a:solidFill>
                <a:latin typeface="Times New Roman"/>
                <a:ea typeface="Times New Roman"/>
                <a:cs typeface="Times New Roman"/>
                <a:sym typeface="Times New Roman"/>
              </a:rPr>
              <a:t>3</a:t>
            </a:r>
            <a:r>
              <a:rPr b="0" i="0" lang="en-US" sz="2400" u="none">
                <a:solidFill>
                  <a:schemeClr val="dk1"/>
                </a:solidFill>
                <a:latin typeface="Times New Roman"/>
                <a:ea typeface="Times New Roman"/>
                <a:cs typeface="Times New Roman"/>
                <a:sym typeface="Times New Roman"/>
              </a:rPr>
              <a:t>∨p</a:t>
            </a:r>
            <a:r>
              <a:rPr b="0" baseline="-25000" i="0" lang="en-US" sz="2400" u="none">
                <a:solidFill>
                  <a:schemeClr val="dk1"/>
                </a:solidFill>
                <a:latin typeface="Times New Roman"/>
                <a:ea typeface="Times New Roman"/>
                <a:cs typeface="Times New Roman"/>
                <a:sym typeface="Times New Roman"/>
              </a:rPr>
              <a:t>4</a:t>
            </a:r>
            <a:r>
              <a:rPr b="0" i="0" lang="en-US" sz="2400" u="none">
                <a:solidFill>
                  <a:schemeClr val="dk1"/>
                </a:solidFill>
                <a:latin typeface="Times New Roman"/>
                <a:ea typeface="Times New Roman"/>
                <a:cs typeface="Times New Roman"/>
                <a:sym typeface="Times New Roman"/>
              </a:rPr>
              <a:t>) ∧ (¬p</a:t>
            </a:r>
            <a:r>
              <a:rPr b="0" baseline="-25000" i="0" lang="en-US" sz="2400" u="none">
                <a:solidFill>
                  <a:schemeClr val="dk1"/>
                </a:solidFill>
                <a:latin typeface="Times New Roman"/>
                <a:ea typeface="Times New Roman"/>
                <a:cs typeface="Times New Roman"/>
                <a:sym typeface="Times New Roman"/>
              </a:rPr>
              <a:t>1</a:t>
            </a:r>
            <a:r>
              <a:rPr b="0" i="0" lang="en-US" sz="2400" u="none">
                <a:solidFill>
                  <a:schemeClr val="dk1"/>
                </a:solidFill>
                <a:latin typeface="Times New Roman"/>
                <a:ea typeface="Times New Roman"/>
                <a:cs typeface="Times New Roman"/>
                <a:sym typeface="Times New Roman"/>
              </a:rPr>
              <a:t>∨p</a:t>
            </a:r>
            <a:r>
              <a:rPr b="0" baseline="-25000" i="0" lang="en-US" sz="2400" u="none">
                <a:solidFill>
                  <a:schemeClr val="dk1"/>
                </a:solidFill>
                <a:latin typeface="Times New Roman"/>
                <a:ea typeface="Times New Roman"/>
                <a:cs typeface="Times New Roman"/>
                <a:sym typeface="Times New Roman"/>
              </a:rPr>
              <a:t>2</a:t>
            </a:r>
            <a:r>
              <a:rPr b="0" i="0" lang="en-US" sz="2400" u="none">
                <a:solidFill>
                  <a:schemeClr val="dk1"/>
                </a:solidFill>
                <a:latin typeface="Times New Roman"/>
                <a:ea typeface="Times New Roman"/>
                <a:cs typeface="Times New Roman"/>
                <a:sym typeface="Times New Roman"/>
              </a:rPr>
              <a:t>∨¬p</a:t>
            </a:r>
            <a:r>
              <a:rPr b="0" baseline="-25000" i="0" lang="en-US" sz="2400" u="none">
                <a:solidFill>
                  <a:schemeClr val="dk1"/>
                </a:solidFill>
                <a:latin typeface="Times New Roman"/>
                <a:ea typeface="Times New Roman"/>
                <a:cs typeface="Times New Roman"/>
                <a:sym typeface="Times New Roman"/>
              </a:rPr>
              <a:t>3</a:t>
            </a:r>
            <a:r>
              <a:rPr b="0" i="0" lang="en-US" sz="2400" u="none">
                <a:solidFill>
                  <a:schemeClr val="dk1"/>
                </a:solidFill>
                <a:latin typeface="Times New Roman"/>
                <a:ea typeface="Times New Roman"/>
                <a:cs typeface="Times New Roman"/>
                <a:sym typeface="Times New Roman"/>
              </a:rPr>
              <a:t>) ∧ …</a:t>
            </a:r>
            <a:endParaRPr/>
          </a:p>
          <a:p>
            <a:pPr indent="0" lvl="0" marL="0" marR="0" rtl="0" algn="l">
              <a:lnSpc>
                <a:spcPct val="100000"/>
              </a:lnSpc>
              <a:spcBef>
                <a:spcPts val="0"/>
              </a:spcBef>
              <a:spcAft>
                <a:spcPts val="0"/>
              </a:spcAft>
              <a:buClr>
                <a:schemeClr val="dk1"/>
              </a:buClr>
              <a:buSzPts val="2400"/>
              <a:buFont typeface="Times New Roman"/>
              <a:buNone/>
            </a:pPr>
            <a:r>
              <a:t/>
            </a:r>
            <a:endParaRPr b="0" i="0" sz="2400" u="non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2400"/>
              <a:buFont typeface="Times New Roman"/>
              <a:buNone/>
            </a:pPr>
            <a:r>
              <a:t/>
            </a:r>
            <a:endParaRPr b="0" i="0" sz="2400" u="non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2400"/>
              <a:buFont typeface="Times New Roman"/>
              <a:buNone/>
            </a:pPr>
            <a:r>
              <a:t/>
            </a:r>
            <a:endParaRPr b="0" i="0" sz="2400" u="non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2400"/>
              <a:buFont typeface="Times New Roman"/>
              <a:buNone/>
            </a:pPr>
            <a:r>
              <a:rPr b="0" i="0" lang="en-US" sz="2400" u="none">
                <a:solidFill>
                  <a:schemeClr val="dk1"/>
                </a:solidFill>
                <a:latin typeface="Times New Roman"/>
                <a:ea typeface="Times New Roman"/>
                <a:cs typeface="Times New Roman"/>
                <a:sym typeface="Times New Roman"/>
              </a:rPr>
              <a:t>Backtrack when some clause becomes empty</a:t>
            </a:r>
            <a:endParaRPr/>
          </a:p>
          <a:p>
            <a:pPr indent="0" lvl="0" marL="0" marR="0" rtl="0" algn="l">
              <a:lnSpc>
                <a:spcPct val="100000"/>
              </a:lnSpc>
              <a:spcBef>
                <a:spcPts val="0"/>
              </a:spcBef>
              <a:spcAft>
                <a:spcPts val="0"/>
              </a:spcAft>
              <a:buClr>
                <a:schemeClr val="dk1"/>
              </a:buClr>
              <a:buSzPts val="2400"/>
              <a:buFont typeface="Times New Roman"/>
              <a:buNone/>
            </a:pPr>
            <a:r>
              <a:t/>
            </a:r>
            <a:endParaRPr b="0" i="0" sz="2400" u="non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2400"/>
              <a:buFont typeface="Times New Roman"/>
              <a:buNone/>
            </a:pPr>
            <a:r>
              <a:rPr b="0" i="1" lang="en-US" sz="2400" u="none">
                <a:solidFill>
                  <a:schemeClr val="dk1"/>
                </a:solidFill>
                <a:latin typeface="Times New Roman"/>
                <a:ea typeface="Times New Roman"/>
                <a:cs typeface="Times New Roman"/>
                <a:sym typeface="Times New Roman"/>
              </a:rPr>
              <a:t>Unit propagation</a:t>
            </a:r>
            <a:r>
              <a:rPr b="0" i="0" lang="en-US" sz="2400" u="none">
                <a:solidFill>
                  <a:schemeClr val="dk1"/>
                </a:solidFill>
                <a:latin typeface="Times New Roman"/>
                <a:ea typeface="Times New Roman"/>
                <a:cs typeface="Times New Roman"/>
                <a:sym typeface="Times New Roman"/>
              </a:rPr>
              <a:t> (for variable &amp; value ordering): if some clause only has one literal left, assign that variable the value that satisfies the clause (never need to check the other branch)</a:t>
            </a:r>
            <a:endParaRPr/>
          </a:p>
          <a:p>
            <a:pPr indent="0" lvl="0" marL="0" marR="0" rtl="0" algn="l">
              <a:lnSpc>
                <a:spcPct val="100000"/>
              </a:lnSpc>
              <a:spcBef>
                <a:spcPts val="0"/>
              </a:spcBef>
              <a:spcAft>
                <a:spcPts val="0"/>
              </a:spcAft>
              <a:buClr>
                <a:schemeClr val="dk1"/>
              </a:buClr>
              <a:buSzPts val="2400"/>
              <a:buFont typeface="Times New Roman"/>
              <a:buNone/>
            </a:pPr>
            <a:r>
              <a:t/>
            </a:r>
            <a:endParaRPr b="0" i="0" sz="2400" u="non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2400"/>
              <a:buFont typeface="Times New Roman"/>
              <a:buNone/>
            </a:pPr>
            <a:r>
              <a:rPr b="0" i="1" lang="en-US" sz="2400" u="none">
                <a:solidFill>
                  <a:schemeClr val="dk1"/>
                </a:solidFill>
                <a:latin typeface="Times New Roman"/>
                <a:ea typeface="Times New Roman"/>
                <a:cs typeface="Times New Roman"/>
                <a:sym typeface="Times New Roman"/>
              </a:rPr>
              <a:t>Boolean Constraint Propagation (BCP): </a:t>
            </a:r>
            <a:r>
              <a:rPr b="0" i="0" lang="en-US" sz="2400" u="none">
                <a:solidFill>
                  <a:schemeClr val="dk1"/>
                </a:solidFill>
                <a:latin typeface="Times New Roman"/>
                <a:ea typeface="Times New Roman"/>
                <a:cs typeface="Times New Roman"/>
                <a:sym typeface="Times New Roman"/>
              </a:rPr>
              <a:t>Iteratively apply unit propagation until there is no unit clause available</a:t>
            </a:r>
            <a:endParaRPr/>
          </a:p>
        </p:txBody>
      </p:sp>
      <p:pic>
        <p:nvPicPr>
          <p:cNvPr id="231" name="Google Shape;231;p29"/>
          <p:cNvPicPr preferRelativeResize="0"/>
          <p:nvPr/>
        </p:nvPicPr>
        <p:blipFill rotWithShape="1">
          <a:blip r:embed="rId3">
            <a:alphaModFix/>
          </a:blip>
          <a:srcRect b="0" l="0" r="0" t="0"/>
          <a:stretch/>
        </p:blipFill>
        <p:spPr>
          <a:xfrm>
            <a:off x="914400" y="2060575"/>
            <a:ext cx="258762" cy="323850"/>
          </a:xfrm>
          <a:prstGeom prst="rect">
            <a:avLst/>
          </a:prstGeom>
          <a:noFill/>
          <a:ln>
            <a:noFill/>
          </a:ln>
        </p:spPr>
      </p:pic>
      <p:grpSp>
        <p:nvGrpSpPr>
          <p:cNvPr id="232" name="Google Shape;232;p29"/>
          <p:cNvGrpSpPr/>
          <p:nvPr/>
        </p:nvGrpSpPr>
        <p:grpSpPr>
          <a:xfrm>
            <a:off x="6172200" y="1816100"/>
            <a:ext cx="1620837" cy="1711325"/>
            <a:chOff x="6172200" y="1260475"/>
            <a:chExt cx="1620837" cy="1711325"/>
          </a:xfrm>
        </p:grpSpPr>
        <p:cxnSp>
          <p:nvCxnSpPr>
            <p:cNvPr id="233" name="Google Shape;233;p29"/>
            <p:cNvCxnSpPr/>
            <p:nvPr/>
          </p:nvCxnSpPr>
          <p:spPr>
            <a:xfrm flipH="1">
              <a:off x="6477000" y="1676400"/>
              <a:ext cx="838200" cy="1295400"/>
            </a:xfrm>
            <a:prstGeom prst="straightConnector1">
              <a:avLst/>
            </a:prstGeom>
            <a:noFill/>
            <a:ln cap="flat" cmpd="sng" w="9525">
              <a:solidFill>
                <a:schemeClr val="dk1"/>
              </a:solidFill>
              <a:prstDash val="solid"/>
              <a:miter lim="800000"/>
              <a:headEnd len="med" w="med" type="none"/>
              <a:tailEnd len="med" w="med" type="none"/>
            </a:ln>
          </p:spPr>
        </p:cxnSp>
        <p:cxnSp>
          <p:nvCxnSpPr>
            <p:cNvPr id="234" name="Google Shape;234;p29"/>
            <p:cNvCxnSpPr/>
            <p:nvPr/>
          </p:nvCxnSpPr>
          <p:spPr>
            <a:xfrm>
              <a:off x="7315200" y="1676400"/>
              <a:ext cx="304800" cy="457200"/>
            </a:xfrm>
            <a:prstGeom prst="straightConnector1">
              <a:avLst/>
            </a:prstGeom>
            <a:noFill/>
            <a:ln cap="flat" cmpd="sng" w="9525">
              <a:solidFill>
                <a:schemeClr val="dk1"/>
              </a:solidFill>
              <a:prstDash val="solid"/>
              <a:miter lim="800000"/>
              <a:headEnd len="med" w="med" type="none"/>
              <a:tailEnd len="med" w="med" type="none"/>
            </a:ln>
          </p:spPr>
        </p:cxnSp>
        <p:cxnSp>
          <p:nvCxnSpPr>
            <p:cNvPr id="235" name="Google Shape;235;p29"/>
            <p:cNvCxnSpPr/>
            <p:nvPr/>
          </p:nvCxnSpPr>
          <p:spPr>
            <a:xfrm>
              <a:off x="6781800" y="2514600"/>
              <a:ext cx="152400" cy="228600"/>
            </a:xfrm>
            <a:prstGeom prst="straightConnector1">
              <a:avLst/>
            </a:prstGeom>
            <a:noFill/>
            <a:ln cap="flat" cmpd="sng" w="9525">
              <a:solidFill>
                <a:schemeClr val="dk1"/>
              </a:solidFill>
              <a:prstDash val="solid"/>
              <a:miter lim="800000"/>
              <a:headEnd len="med" w="med" type="none"/>
              <a:tailEnd len="med" w="med" type="none"/>
            </a:ln>
          </p:spPr>
        </p:cxnSp>
        <p:cxnSp>
          <p:nvCxnSpPr>
            <p:cNvPr id="236" name="Google Shape;236;p29"/>
            <p:cNvCxnSpPr/>
            <p:nvPr/>
          </p:nvCxnSpPr>
          <p:spPr>
            <a:xfrm>
              <a:off x="6629400" y="2743200"/>
              <a:ext cx="152400" cy="228600"/>
            </a:xfrm>
            <a:prstGeom prst="straightConnector1">
              <a:avLst/>
            </a:prstGeom>
            <a:noFill/>
            <a:ln cap="flat" cmpd="sng" w="9525">
              <a:solidFill>
                <a:schemeClr val="dk1"/>
              </a:solidFill>
              <a:prstDash val="solid"/>
              <a:miter lim="800000"/>
              <a:headEnd len="med" w="med" type="none"/>
              <a:tailEnd len="med" w="med" type="none"/>
            </a:ln>
          </p:spPr>
        </p:cxnSp>
        <p:cxnSp>
          <p:nvCxnSpPr>
            <p:cNvPr id="237" name="Google Shape;237;p29"/>
            <p:cNvCxnSpPr/>
            <p:nvPr/>
          </p:nvCxnSpPr>
          <p:spPr>
            <a:xfrm>
              <a:off x="7010400" y="2133600"/>
              <a:ext cx="381000" cy="609600"/>
            </a:xfrm>
            <a:prstGeom prst="straightConnector1">
              <a:avLst/>
            </a:prstGeom>
            <a:noFill/>
            <a:ln cap="flat" cmpd="sng" w="9525">
              <a:solidFill>
                <a:schemeClr val="dk1"/>
              </a:solidFill>
              <a:prstDash val="solid"/>
              <a:miter lim="800000"/>
              <a:headEnd len="med" w="med" type="none"/>
              <a:tailEnd len="med" w="med" type="none"/>
            </a:ln>
          </p:spPr>
        </p:cxnSp>
        <p:cxnSp>
          <p:nvCxnSpPr>
            <p:cNvPr id="238" name="Google Shape;238;p29"/>
            <p:cNvCxnSpPr/>
            <p:nvPr/>
          </p:nvCxnSpPr>
          <p:spPr>
            <a:xfrm flipH="1">
              <a:off x="7086600" y="2514600"/>
              <a:ext cx="152400" cy="228600"/>
            </a:xfrm>
            <a:prstGeom prst="straightConnector1">
              <a:avLst/>
            </a:prstGeom>
            <a:noFill/>
            <a:ln cap="flat" cmpd="sng" w="9525">
              <a:solidFill>
                <a:schemeClr val="dk1"/>
              </a:solidFill>
              <a:prstDash val="solid"/>
              <a:miter lim="800000"/>
              <a:headEnd len="med" w="med" type="none"/>
              <a:tailEnd len="med" w="med" type="none"/>
            </a:ln>
          </p:spPr>
        </p:cxnSp>
        <p:sp>
          <p:nvSpPr>
            <p:cNvPr id="239" name="Google Shape;239;p29"/>
            <p:cNvSpPr txBox="1"/>
            <p:nvPr/>
          </p:nvSpPr>
          <p:spPr>
            <a:xfrm>
              <a:off x="7146925" y="1260475"/>
              <a:ext cx="438150" cy="4572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400"/>
                <a:buFont typeface="Times New Roman"/>
                <a:buNone/>
              </a:pPr>
              <a:r>
                <a:rPr b="0" i="0" lang="en-US" sz="2400" u="none">
                  <a:solidFill>
                    <a:schemeClr val="dk1"/>
                  </a:solidFill>
                  <a:latin typeface="Times New Roman"/>
                  <a:ea typeface="Times New Roman"/>
                  <a:cs typeface="Times New Roman"/>
                  <a:sym typeface="Times New Roman"/>
                </a:rPr>
                <a:t>p</a:t>
              </a:r>
              <a:r>
                <a:rPr b="0" baseline="-25000" i="0" lang="en-US" sz="2400" u="none">
                  <a:solidFill>
                    <a:schemeClr val="dk1"/>
                  </a:solidFill>
                  <a:latin typeface="Times New Roman"/>
                  <a:ea typeface="Times New Roman"/>
                  <a:cs typeface="Times New Roman"/>
                  <a:sym typeface="Times New Roman"/>
                </a:rPr>
                <a:t>1</a:t>
              </a:r>
              <a:endParaRPr/>
            </a:p>
          </p:txBody>
        </p:sp>
        <p:sp>
          <p:nvSpPr>
            <p:cNvPr id="240" name="Google Shape;240;p29"/>
            <p:cNvSpPr txBox="1"/>
            <p:nvPr/>
          </p:nvSpPr>
          <p:spPr>
            <a:xfrm>
              <a:off x="6400800" y="2133600"/>
              <a:ext cx="438150" cy="4572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400"/>
                <a:buFont typeface="Times New Roman"/>
                <a:buNone/>
              </a:pPr>
              <a:r>
                <a:rPr b="0" i="0" lang="en-US" sz="2400" u="none">
                  <a:solidFill>
                    <a:schemeClr val="dk1"/>
                  </a:solidFill>
                  <a:latin typeface="Times New Roman"/>
                  <a:ea typeface="Times New Roman"/>
                  <a:cs typeface="Times New Roman"/>
                  <a:sym typeface="Times New Roman"/>
                </a:rPr>
                <a:t>p</a:t>
              </a:r>
              <a:r>
                <a:rPr b="0" baseline="-25000" i="0" lang="en-US" sz="2400" u="none">
                  <a:solidFill>
                    <a:schemeClr val="dk1"/>
                  </a:solidFill>
                  <a:latin typeface="Times New Roman"/>
                  <a:ea typeface="Times New Roman"/>
                  <a:cs typeface="Times New Roman"/>
                  <a:sym typeface="Times New Roman"/>
                </a:rPr>
                <a:t>3</a:t>
              </a:r>
              <a:endParaRPr/>
            </a:p>
          </p:txBody>
        </p:sp>
        <p:sp>
          <p:nvSpPr>
            <p:cNvPr id="241" name="Google Shape;241;p29"/>
            <p:cNvSpPr txBox="1"/>
            <p:nvPr/>
          </p:nvSpPr>
          <p:spPr>
            <a:xfrm>
              <a:off x="6705600" y="1676400"/>
              <a:ext cx="438150" cy="4572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400"/>
                <a:buFont typeface="Times New Roman"/>
                <a:buNone/>
              </a:pPr>
              <a:r>
                <a:rPr b="0" i="0" lang="en-US" sz="2400" u="none">
                  <a:solidFill>
                    <a:schemeClr val="dk1"/>
                  </a:solidFill>
                  <a:latin typeface="Times New Roman"/>
                  <a:ea typeface="Times New Roman"/>
                  <a:cs typeface="Times New Roman"/>
                  <a:sym typeface="Times New Roman"/>
                </a:rPr>
                <a:t>p</a:t>
              </a:r>
              <a:r>
                <a:rPr b="0" baseline="-25000" i="0" lang="en-US" sz="2400" u="none">
                  <a:solidFill>
                    <a:schemeClr val="dk1"/>
                  </a:solidFill>
                  <a:latin typeface="Times New Roman"/>
                  <a:ea typeface="Times New Roman"/>
                  <a:cs typeface="Times New Roman"/>
                  <a:sym typeface="Times New Roman"/>
                </a:rPr>
                <a:t>2</a:t>
              </a:r>
              <a:endParaRPr/>
            </a:p>
          </p:txBody>
        </p:sp>
        <p:sp>
          <p:nvSpPr>
            <p:cNvPr id="242" name="Google Shape;242;p29"/>
            <p:cNvSpPr txBox="1"/>
            <p:nvPr/>
          </p:nvSpPr>
          <p:spPr>
            <a:xfrm>
              <a:off x="6172200" y="2438400"/>
              <a:ext cx="438150" cy="4572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400"/>
                <a:buFont typeface="Times New Roman"/>
                <a:buNone/>
              </a:pPr>
              <a:r>
                <a:rPr b="0" i="0" lang="en-US" sz="2400" u="none">
                  <a:solidFill>
                    <a:schemeClr val="dk1"/>
                  </a:solidFill>
                  <a:latin typeface="Times New Roman"/>
                  <a:ea typeface="Times New Roman"/>
                  <a:cs typeface="Times New Roman"/>
                  <a:sym typeface="Times New Roman"/>
                </a:rPr>
                <a:t>p</a:t>
              </a:r>
              <a:r>
                <a:rPr b="0" baseline="-25000" i="0" lang="en-US" sz="2400" u="none">
                  <a:solidFill>
                    <a:schemeClr val="dk1"/>
                  </a:solidFill>
                  <a:latin typeface="Times New Roman"/>
                  <a:ea typeface="Times New Roman"/>
                  <a:cs typeface="Times New Roman"/>
                  <a:sym typeface="Times New Roman"/>
                </a:rPr>
                <a:t>4</a:t>
              </a:r>
              <a:endParaRPr/>
            </a:p>
          </p:txBody>
        </p:sp>
        <p:sp>
          <p:nvSpPr>
            <p:cNvPr id="243" name="Google Shape;243;p29"/>
            <p:cNvSpPr txBox="1"/>
            <p:nvPr/>
          </p:nvSpPr>
          <p:spPr>
            <a:xfrm>
              <a:off x="7467600" y="1676400"/>
              <a:ext cx="325437" cy="39687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a:solidFill>
                    <a:schemeClr val="dk1"/>
                  </a:solidFill>
                  <a:latin typeface="Times New Roman"/>
                  <a:ea typeface="Times New Roman"/>
                  <a:cs typeface="Times New Roman"/>
                  <a:sym typeface="Times New Roman"/>
                </a:rPr>
                <a:t>F</a:t>
              </a:r>
              <a:endParaRPr/>
            </a:p>
          </p:txBody>
        </p:sp>
        <p:sp>
          <p:nvSpPr>
            <p:cNvPr id="244" name="Google Shape;244;p29"/>
            <p:cNvSpPr txBox="1"/>
            <p:nvPr/>
          </p:nvSpPr>
          <p:spPr>
            <a:xfrm>
              <a:off x="7086600" y="2057400"/>
              <a:ext cx="325437" cy="39687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a:solidFill>
                    <a:schemeClr val="dk1"/>
                  </a:solidFill>
                  <a:latin typeface="Times New Roman"/>
                  <a:ea typeface="Times New Roman"/>
                  <a:cs typeface="Times New Roman"/>
                  <a:sym typeface="Times New Roman"/>
                </a:rPr>
                <a:t>F</a:t>
              </a:r>
              <a:endParaRPr/>
            </a:p>
          </p:txBody>
        </p:sp>
        <p:sp>
          <p:nvSpPr>
            <p:cNvPr id="245" name="Google Shape;245;p29"/>
            <p:cNvSpPr txBox="1"/>
            <p:nvPr/>
          </p:nvSpPr>
          <p:spPr>
            <a:xfrm>
              <a:off x="6934200" y="1600200"/>
              <a:ext cx="339725" cy="39687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a:solidFill>
                    <a:schemeClr val="dk1"/>
                  </a:solidFill>
                  <a:latin typeface="Times New Roman"/>
                  <a:ea typeface="Times New Roman"/>
                  <a:cs typeface="Times New Roman"/>
                  <a:sym typeface="Times New Roman"/>
                </a:rPr>
                <a:t>T</a:t>
              </a:r>
              <a:endParaRPr/>
            </a:p>
          </p:txBody>
        </p:sp>
        <p:sp>
          <p:nvSpPr>
            <p:cNvPr id="246" name="Google Shape;246;p29"/>
            <p:cNvSpPr txBox="1"/>
            <p:nvPr/>
          </p:nvSpPr>
          <p:spPr>
            <a:xfrm>
              <a:off x="6629400" y="1981200"/>
              <a:ext cx="339725" cy="39687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a:solidFill>
                    <a:schemeClr val="dk1"/>
                  </a:solidFill>
                  <a:latin typeface="Times New Roman"/>
                  <a:ea typeface="Times New Roman"/>
                  <a:cs typeface="Times New Roman"/>
                  <a:sym typeface="Times New Roman"/>
                </a:rPr>
                <a:t>T</a:t>
              </a:r>
              <a:endParaRPr/>
            </a:p>
          </p:txBody>
        </p:sp>
      </p:grpSp>
      <p:sp>
        <p:nvSpPr>
          <p:cNvPr id="247" name="Google Shape;247;p29"/>
          <p:cNvSpPr txBox="1"/>
          <p:nvPr/>
        </p:nvSpPr>
        <p:spPr>
          <a:xfrm>
            <a:off x="7696200" y="2971800"/>
            <a:ext cx="1366837" cy="4572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6600"/>
              </a:buClr>
              <a:buSzPts val="2400"/>
              <a:buFont typeface="Times New Roman"/>
              <a:buNone/>
            </a:pPr>
            <a:r>
              <a:rPr b="0" i="0" lang="en-US" sz="2400" u="none">
                <a:solidFill>
                  <a:srgbClr val="006600"/>
                </a:solidFill>
                <a:latin typeface="Times New Roman"/>
                <a:ea typeface="Times New Roman"/>
                <a:cs typeface="Times New Roman"/>
                <a:sym typeface="Times New Roman"/>
              </a:rPr>
              <a:t>Complete</a:t>
            </a:r>
            <a:endParaRPr/>
          </a:p>
        </p:txBody>
      </p:sp>
      <p:grpSp>
        <p:nvGrpSpPr>
          <p:cNvPr id="248" name="Google Shape;248;p29"/>
          <p:cNvGrpSpPr/>
          <p:nvPr/>
        </p:nvGrpSpPr>
        <p:grpSpPr>
          <a:xfrm>
            <a:off x="3579533" y="1295400"/>
            <a:ext cx="1680134" cy="700411"/>
            <a:chOff x="3579533" y="1295400"/>
            <a:chExt cx="1680134" cy="700411"/>
          </a:xfrm>
        </p:grpSpPr>
        <p:sp>
          <p:nvSpPr>
            <p:cNvPr id="249" name="Google Shape;249;p29"/>
            <p:cNvSpPr/>
            <p:nvPr/>
          </p:nvSpPr>
          <p:spPr>
            <a:xfrm rot="-5340000">
              <a:off x="4305300" y="1028700"/>
              <a:ext cx="228600" cy="1676400"/>
            </a:xfrm>
            <a:prstGeom prst="rightBrace">
              <a:avLst>
                <a:gd fmla="val 8333" name="adj1"/>
                <a:gd fmla="val 50000" name="adj2"/>
              </a:avLst>
            </a:prstGeom>
            <a:noFill/>
            <a:ln cap="flat" cmpd="sng" w="57150">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2400" u="none">
                <a:solidFill>
                  <a:schemeClr val="dk1"/>
                </a:solidFill>
                <a:latin typeface="Times New Roman"/>
                <a:ea typeface="Times New Roman"/>
                <a:cs typeface="Times New Roman"/>
                <a:sym typeface="Times New Roman"/>
              </a:endParaRPr>
            </a:p>
          </p:txBody>
        </p:sp>
        <p:sp>
          <p:nvSpPr>
            <p:cNvPr id="250" name="Google Shape;250;p29"/>
            <p:cNvSpPr txBox="1"/>
            <p:nvPr/>
          </p:nvSpPr>
          <p:spPr>
            <a:xfrm>
              <a:off x="3932237" y="1295400"/>
              <a:ext cx="944562" cy="4572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accent2"/>
                </a:buClr>
                <a:buSzPts val="2400"/>
                <a:buFont typeface="Times New Roman"/>
                <a:buNone/>
              </a:pPr>
              <a:r>
                <a:rPr b="0" i="0" lang="en-US" sz="2400" u="none">
                  <a:solidFill>
                    <a:schemeClr val="accent2"/>
                  </a:solidFill>
                  <a:latin typeface="Times New Roman"/>
                  <a:ea typeface="Times New Roman"/>
                  <a:cs typeface="Times New Roman"/>
                  <a:sym typeface="Times New Roman"/>
                </a:rPr>
                <a:t>clause</a:t>
              </a:r>
              <a:endParaRPr/>
            </a:p>
          </p:txBody>
        </p:sp>
      </p:grpSp>
      <p:sp>
        <p:nvSpPr>
          <p:cNvPr id="251" name="Google Shape;251;p29"/>
          <p:cNvSpPr txBox="1"/>
          <p:nvPr>
            <p:ph idx="12" type="sldNum"/>
          </p:nvPr>
        </p:nvSpPr>
        <p:spPr>
          <a:xfrm>
            <a:off x="7095925" y="6463300"/>
            <a:ext cx="1905000" cy="3015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chemeClr val="dk1"/>
              </a:buClr>
              <a:buSzPts val="1400"/>
              <a:buFont typeface="Times New Roman"/>
              <a:buNone/>
            </a:pPr>
            <a:fld id="{00000000-1234-1234-1234-123412341234}" type="slidenum">
              <a:rPr lang="en-US"/>
              <a:t>‹#›</a:t>
            </a:fld>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55" name="Shape 255"/>
        <p:cNvGrpSpPr/>
        <p:nvPr/>
      </p:nvGrpSpPr>
      <p:grpSpPr>
        <a:xfrm>
          <a:off x="0" y="0"/>
          <a:ext cx="0" cy="0"/>
          <a:chOff x="0" y="0"/>
          <a:chExt cx="0" cy="0"/>
        </a:xfrm>
      </p:grpSpPr>
      <p:sp>
        <p:nvSpPr>
          <p:cNvPr id="256" name="Google Shape;256;p30"/>
          <p:cNvSpPr txBox="1"/>
          <p:nvPr>
            <p:ph type="title"/>
          </p:nvPr>
        </p:nvSpPr>
        <p:spPr>
          <a:xfrm>
            <a:off x="685800" y="228600"/>
            <a:ext cx="7772400" cy="762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4400"/>
              <a:buFont typeface="Times New Roman"/>
              <a:buNone/>
            </a:pPr>
            <a:r>
              <a:rPr b="0" i="0" lang="en-US" sz="4400" u="none" cap="none" strike="noStrike">
                <a:solidFill>
                  <a:schemeClr val="dk2"/>
                </a:solidFill>
                <a:latin typeface="Times New Roman"/>
                <a:ea typeface="Times New Roman"/>
                <a:cs typeface="Times New Roman"/>
                <a:sym typeface="Times New Roman"/>
              </a:rPr>
              <a:t>A helpful observation for the DPLL procedure</a:t>
            </a:r>
            <a:endParaRPr/>
          </a:p>
        </p:txBody>
      </p:sp>
      <p:sp>
        <p:nvSpPr>
          <p:cNvPr id="257" name="Google Shape;257;p30"/>
          <p:cNvSpPr txBox="1"/>
          <p:nvPr/>
        </p:nvSpPr>
        <p:spPr>
          <a:xfrm>
            <a:off x="974725" y="1330325"/>
            <a:ext cx="6423025" cy="19177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400"/>
              <a:buFont typeface="Times New Roman"/>
              <a:buNone/>
            </a:pPr>
            <a:r>
              <a:rPr b="0" i="0" lang="en-US" sz="2400" u="none">
                <a:solidFill>
                  <a:schemeClr val="dk1"/>
                </a:solidFill>
                <a:latin typeface="Times New Roman"/>
                <a:ea typeface="Times New Roman"/>
                <a:cs typeface="Times New Roman"/>
                <a:sym typeface="Times New Roman"/>
              </a:rPr>
              <a:t>P</a:t>
            </a:r>
            <a:r>
              <a:rPr b="0" baseline="-25000" i="0" lang="en-US" sz="2400" u="none">
                <a:solidFill>
                  <a:schemeClr val="dk1"/>
                </a:solidFill>
                <a:latin typeface="Times New Roman"/>
                <a:ea typeface="Times New Roman"/>
                <a:cs typeface="Times New Roman"/>
                <a:sym typeface="Times New Roman"/>
              </a:rPr>
              <a:t>1</a:t>
            </a:r>
            <a:r>
              <a:rPr b="0" i="0" lang="en-US" sz="2400" u="none">
                <a:solidFill>
                  <a:schemeClr val="dk1"/>
                </a:solidFill>
                <a:latin typeface="Times New Roman"/>
                <a:ea typeface="Times New Roman"/>
                <a:cs typeface="Times New Roman"/>
                <a:sym typeface="Times New Roman"/>
              </a:rPr>
              <a:t> ∧ P</a:t>
            </a:r>
            <a:r>
              <a:rPr b="0" baseline="-25000" i="0" lang="en-US" sz="2400" u="none">
                <a:solidFill>
                  <a:schemeClr val="dk1"/>
                </a:solidFill>
                <a:latin typeface="Times New Roman"/>
                <a:ea typeface="Times New Roman"/>
                <a:cs typeface="Times New Roman"/>
                <a:sym typeface="Times New Roman"/>
              </a:rPr>
              <a:t>2</a:t>
            </a:r>
            <a:r>
              <a:rPr b="0" i="0" lang="en-US" sz="2400" u="none">
                <a:solidFill>
                  <a:schemeClr val="dk1"/>
                </a:solidFill>
                <a:latin typeface="Times New Roman"/>
                <a:ea typeface="Times New Roman"/>
                <a:cs typeface="Times New Roman"/>
                <a:sym typeface="Times New Roman"/>
              </a:rPr>
              <a:t> ∧ … ∧ P</a:t>
            </a:r>
            <a:r>
              <a:rPr b="0" baseline="-25000" i="0" lang="en-US" sz="2400" u="none">
                <a:solidFill>
                  <a:schemeClr val="dk1"/>
                </a:solidFill>
                <a:latin typeface="Times New Roman"/>
                <a:ea typeface="Times New Roman"/>
                <a:cs typeface="Times New Roman"/>
                <a:sym typeface="Times New Roman"/>
              </a:rPr>
              <a:t>n</a:t>
            </a:r>
            <a:r>
              <a:rPr b="0" i="0" lang="en-US" sz="2400" u="none">
                <a:solidFill>
                  <a:schemeClr val="dk1"/>
                </a:solidFill>
                <a:latin typeface="Times New Roman"/>
                <a:ea typeface="Times New Roman"/>
                <a:cs typeface="Times New Roman"/>
                <a:sym typeface="Times New Roman"/>
              </a:rPr>
              <a:t> ⇒ Q		(Horn)</a:t>
            </a:r>
            <a:endParaRPr/>
          </a:p>
          <a:p>
            <a:pPr indent="0" lvl="0" marL="0" marR="0" rtl="0" algn="l">
              <a:lnSpc>
                <a:spcPct val="100000"/>
              </a:lnSpc>
              <a:spcBef>
                <a:spcPts val="0"/>
              </a:spcBef>
              <a:spcAft>
                <a:spcPts val="0"/>
              </a:spcAft>
              <a:buClr>
                <a:schemeClr val="dk1"/>
              </a:buClr>
              <a:buSzPts val="2400"/>
              <a:buFont typeface="Times New Roman"/>
              <a:buNone/>
            </a:pPr>
            <a:r>
              <a:rPr b="0" i="0" lang="en-US" sz="2400" u="none">
                <a:solidFill>
                  <a:schemeClr val="dk1"/>
                </a:solidFill>
                <a:latin typeface="Times New Roman"/>
                <a:ea typeface="Times New Roman"/>
                <a:cs typeface="Times New Roman"/>
                <a:sym typeface="Times New Roman"/>
              </a:rPr>
              <a:t>is equivalent to</a:t>
            </a:r>
            <a:endParaRPr/>
          </a:p>
          <a:p>
            <a:pPr indent="0" lvl="0" marL="0" marR="0" rtl="0" algn="l">
              <a:lnSpc>
                <a:spcPct val="100000"/>
              </a:lnSpc>
              <a:spcBef>
                <a:spcPts val="0"/>
              </a:spcBef>
              <a:spcAft>
                <a:spcPts val="0"/>
              </a:spcAft>
              <a:buClr>
                <a:schemeClr val="dk1"/>
              </a:buClr>
              <a:buSzPts val="2400"/>
              <a:buFont typeface="Times New Roman"/>
              <a:buNone/>
            </a:pPr>
            <a:r>
              <a:rPr b="0" i="0" lang="en-US" sz="2400" u="none">
                <a:solidFill>
                  <a:schemeClr val="dk1"/>
                </a:solidFill>
                <a:latin typeface="Times New Roman"/>
                <a:ea typeface="Times New Roman"/>
                <a:cs typeface="Times New Roman"/>
                <a:sym typeface="Times New Roman"/>
              </a:rPr>
              <a:t>¬(P</a:t>
            </a:r>
            <a:r>
              <a:rPr b="0" baseline="-25000" i="0" lang="en-US" sz="2400" u="none">
                <a:solidFill>
                  <a:schemeClr val="dk1"/>
                </a:solidFill>
                <a:latin typeface="Times New Roman"/>
                <a:ea typeface="Times New Roman"/>
                <a:cs typeface="Times New Roman"/>
                <a:sym typeface="Times New Roman"/>
              </a:rPr>
              <a:t>1</a:t>
            </a:r>
            <a:r>
              <a:rPr b="0" i="0" lang="en-US" sz="2400" u="none">
                <a:solidFill>
                  <a:schemeClr val="dk1"/>
                </a:solidFill>
                <a:latin typeface="Times New Roman"/>
                <a:ea typeface="Times New Roman"/>
                <a:cs typeface="Times New Roman"/>
                <a:sym typeface="Times New Roman"/>
              </a:rPr>
              <a:t> ∧ P</a:t>
            </a:r>
            <a:r>
              <a:rPr b="0" baseline="-25000" i="0" lang="en-US" sz="2400" u="none">
                <a:solidFill>
                  <a:schemeClr val="dk1"/>
                </a:solidFill>
                <a:latin typeface="Times New Roman"/>
                <a:ea typeface="Times New Roman"/>
                <a:cs typeface="Times New Roman"/>
                <a:sym typeface="Times New Roman"/>
              </a:rPr>
              <a:t>2</a:t>
            </a:r>
            <a:r>
              <a:rPr b="0" i="0" lang="en-US" sz="2400" u="none">
                <a:solidFill>
                  <a:schemeClr val="dk1"/>
                </a:solidFill>
                <a:latin typeface="Times New Roman"/>
                <a:ea typeface="Times New Roman"/>
                <a:cs typeface="Times New Roman"/>
                <a:sym typeface="Times New Roman"/>
              </a:rPr>
              <a:t> ∧ … ∧ P</a:t>
            </a:r>
            <a:r>
              <a:rPr b="0" baseline="-25000" i="0" lang="en-US" sz="2400" u="none">
                <a:solidFill>
                  <a:schemeClr val="dk1"/>
                </a:solidFill>
                <a:latin typeface="Times New Roman"/>
                <a:ea typeface="Times New Roman"/>
                <a:cs typeface="Times New Roman"/>
                <a:sym typeface="Times New Roman"/>
              </a:rPr>
              <a:t>n</a:t>
            </a:r>
            <a:r>
              <a:rPr b="0" i="0" lang="en-US" sz="2400" u="none">
                <a:solidFill>
                  <a:schemeClr val="dk1"/>
                </a:solidFill>
                <a:latin typeface="Times New Roman"/>
                <a:ea typeface="Times New Roman"/>
                <a:cs typeface="Times New Roman"/>
                <a:sym typeface="Times New Roman"/>
              </a:rPr>
              <a:t>) ∨ Q		(Horn)</a:t>
            </a:r>
            <a:endParaRPr/>
          </a:p>
          <a:p>
            <a:pPr indent="0" lvl="0" marL="0" marR="0" rtl="0" algn="l">
              <a:lnSpc>
                <a:spcPct val="100000"/>
              </a:lnSpc>
              <a:spcBef>
                <a:spcPts val="0"/>
              </a:spcBef>
              <a:spcAft>
                <a:spcPts val="0"/>
              </a:spcAft>
              <a:buClr>
                <a:schemeClr val="dk1"/>
              </a:buClr>
              <a:buSzPts val="2400"/>
              <a:buFont typeface="Times New Roman"/>
              <a:buNone/>
            </a:pPr>
            <a:r>
              <a:rPr b="0" i="0" lang="en-US" sz="2400" u="none">
                <a:solidFill>
                  <a:schemeClr val="dk1"/>
                </a:solidFill>
                <a:latin typeface="Times New Roman"/>
                <a:ea typeface="Times New Roman"/>
                <a:cs typeface="Times New Roman"/>
                <a:sym typeface="Times New Roman"/>
              </a:rPr>
              <a:t>is equivalent to</a:t>
            </a:r>
            <a:endParaRPr/>
          </a:p>
          <a:p>
            <a:pPr indent="0" lvl="0" marL="0" marR="0" rtl="0" algn="l">
              <a:lnSpc>
                <a:spcPct val="100000"/>
              </a:lnSpc>
              <a:spcBef>
                <a:spcPts val="0"/>
              </a:spcBef>
              <a:spcAft>
                <a:spcPts val="0"/>
              </a:spcAft>
              <a:buClr>
                <a:schemeClr val="dk1"/>
              </a:buClr>
              <a:buSzPts val="2400"/>
              <a:buFont typeface="Times New Roman"/>
              <a:buNone/>
            </a:pPr>
            <a:r>
              <a:rPr b="0" i="0" lang="en-US" sz="2400" u="none">
                <a:solidFill>
                  <a:schemeClr val="dk1"/>
                </a:solidFill>
                <a:latin typeface="Times New Roman"/>
                <a:ea typeface="Times New Roman"/>
                <a:cs typeface="Times New Roman"/>
                <a:sym typeface="Times New Roman"/>
              </a:rPr>
              <a:t>¬P</a:t>
            </a:r>
            <a:r>
              <a:rPr b="0" baseline="-25000" i="0" lang="en-US" sz="2400" u="none">
                <a:solidFill>
                  <a:schemeClr val="dk1"/>
                </a:solidFill>
                <a:latin typeface="Times New Roman"/>
                <a:ea typeface="Times New Roman"/>
                <a:cs typeface="Times New Roman"/>
                <a:sym typeface="Times New Roman"/>
              </a:rPr>
              <a:t>1</a:t>
            </a:r>
            <a:r>
              <a:rPr b="0" i="0" lang="en-US" sz="2400" u="none">
                <a:solidFill>
                  <a:schemeClr val="dk1"/>
                </a:solidFill>
                <a:latin typeface="Times New Roman"/>
                <a:ea typeface="Times New Roman"/>
                <a:cs typeface="Times New Roman"/>
                <a:sym typeface="Times New Roman"/>
              </a:rPr>
              <a:t> ∨ ¬P</a:t>
            </a:r>
            <a:r>
              <a:rPr b="0" baseline="-25000" i="0" lang="en-US" sz="2400" u="none">
                <a:solidFill>
                  <a:schemeClr val="dk1"/>
                </a:solidFill>
                <a:latin typeface="Times New Roman"/>
                <a:ea typeface="Times New Roman"/>
                <a:cs typeface="Times New Roman"/>
                <a:sym typeface="Times New Roman"/>
              </a:rPr>
              <a:t>2</a:t>
            </a:r>
            <a:r>
              <a:rPr b="0" i="0" lang="en-US" sz="2400" u="none">
                <a:solidFill>
                  <a:schemeClr val="dk1"/>
                </a:solidFill>
                <a:latin typeface="Times New Roman"/>
                <a:ea typeface="Times New Roman"/>
                <a:cs typeface="Times New Roman"/>
                <a:sym typeface="Times New Roman"/>
              </a:rPr>
              <a:t> ∨ … ∨ ¬P</a:t>
            </a:r>
            <a:r>
              <a:rPr b="0" baseline="-25000" i="0" lang="en-US" sz="2400" u="none">
                <a:solidFill>
                  <a:schemeClr val="dk1"/>
                </a:solidFill>
                <a:latin typeface="Times New Roman"/>
                <a:ea typeface="Times New Roman"/>
                <a:cs typeface="Times New Roman"/>
                <a:sym typeface="Times New Roman"/>
              </a:rPr>
              <a:t>n</a:t>
            </a:r>
            <a:r>
              <a:rPr b="0" i="0" lang="en-US" sz="2400" u="none">
                <a:solidFill>
                  <a:schemeClr val="dk1"/>
                </a:solidFill>
                <a:latin typeface="Times New Roman"/>
                <a:ea typeface="Times New Roman"/>
                <a:cs typeface="Times New Roman"/>
                <a:sym typeface="Times New Roman"/>
              </a:rPr>
              <a:t> ∨ Q		(Horn clause)</a:t>
            </a:r>
            <a:endParaRPr/>
          </a:p>
        </p:txBody>
      </p:sp>
      <p:sp>
        <p:nvSpPr>
          <p:cNvPr id="258" name="Google Shape;258;p30"/>
          <p:cNvSpPr txBox="1"/>
          <p:nvPr/>
        </p:nvSpPr>
        <p:spPr>
          <a:xfrm>
            <a:off x="517525" y="3429000"/>
            <a:ext cx="7712075" cy="301307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a:solidFill>
                  <a:schemeClr val="dk1"/>
                </a:solidFill>
                <a:latin typeface="Times New Roman"/>
                <a:ea typeface="Times New Roman"/>
                <a:cs typeface="Times New Roman"/>
                <a:sym typeface="Times New Roman"/>
              </a:rPr>
              <a:t>Thrm.</a:t>
            </a:r>
            <a:r>
              <a:rPr b="0" i="0" lang="en-US" sz="2400" u="none">
                <a:solidFill>
                  <a:schemeClr val="dk1"/>
                </a:solidFill>
                <a:latin typeface="Times New Roman"/>
                <a:ea typeface="Times New Roman"/>
                <a:cs typeface="Times New Roman"/>
                <a:sym typeface="Times New Roman"/>
              </a:rPr>
              <a:t> If a propositional theory consists only of Horn clauses (i.e., clauses that have at most one non-negated variable) and unit propagation does not result in an explicit contradiction (i.e., Pi and ¬Pi  for some Pi), then the theory is satisfiable.</a:t>
            </a:r>
            <a:endParaRPr/>
          </a:p>
          <a:p>
            <a:pPr indent="0" lvl="0" marL="0" marR="0" rtl="0" algn="l">
              <a:lnSpc>
                <a:spcPct val="100000"/>
              </a:lnSpc>
              <a:spcBef>
                <a:spcPts val="0"/>
              </a:spcBef>
              <a:spcAft>
                <a:spcPts val="0"/>
              </a:spcAft>
              <a:buClr>
                <a:schemeClr val="dk1"/>
              </a:buClr>
              <a:buSzPts val="1200"/>
              <a:buFont typeface="Times New Roman"/>
              <a:buNone/>
            </a:pPr>
            <a:r>
              <a:t/>
            </a:r>
            <a:endParaRPr b="1" i="0" sz="1200" u="non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2400"/>
              <a:buFont typeface="Times New Roman"/>
              <a:buNone/>
            </a:pPr>
            <a:r>
              <a:rPr b="1" i="0" lang="en-US" sz="2400" u="none">
                <a:solidFill>
                  <a:schemeClr val="dk1"/>
                </a:solidFill>
                <a:latin typeface="Times New Roman"/>
                <a:ea typeface="Times New Roman"/>
                <a:cs typeface="Times New Roman"/>
                <a:sym typeface="Times New Roman"/>
              </a:rPr>
              <a:t>Proof. </a:t>
            </a:r>
            <a:r>
              <a:rPr b="0" i="0" lang="en-US" sz="2400" u="none">
                <a:solidFill>
                  <a:schemeClr val="dk1"/>
                </a:solidFill>
                <a:latin typeface="Times New Roman"/>
                <a:ea typeface="Times New Roman"/>
                <a:cs typeface="Times New Roman"/>
                <a:sym typeface="Times New Roman"/>
              </a:rPr>
              <a:t> On the next page.</a:t>
            </a:r>
            <a:endParaRPr/>
          </a:p>
          <a:p>
            <a:pPr indent="0" lvl="0" marL="0" marR="0" rtl="0" algn="l">
              <a:lnSpc>
                <a:spcPct val="100000"/>
              </a:lnSpc>
              <a:spcBef>
                <a:spcPts val="0"/>
              </a:spcBef>
              <a:spcAft>
                <a:spcPts val="0"/>
              </a:spcAft>
              <a:buClr>
                <a:schemeClr val="dk1"/>
              </a:buClr>
              <a:buSzPts val="1200"/>
              <a:buFont typeface="Times New Roman"/>
              <a:buNone/>
            </a:pPr>
            <a:r>
              <a:t/>
            </a:r>
            <a:endParaRPr b="0" i="0" sz="1200" u="non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2400"/>
              <a:buFont typeface="Times New Roman"/>
              <a:buNone/>
            </a:pPr>
            <a:r>
              <a:rPr b="0" i="0" lang="en-US" sz="2400" u="none">
                <a:solidFill>
                  <a:schemeClr val="dk1"/>
                </a:solidFill>
                <a:latin typeface="Times New Roman"/>
                <a:ea typeface="Times New Roman"/>
                <a:cs typeface="Times New Roman"/>
                <a:sym typeface="Times New Roman"/>
              </a:rPr>
              <a:t>…so, </a:t>
            </a:r>
            <a:r>
              <a:rPr b="0" i="0" lang="en-US" sz="2400" u="none">
                <a:solidFill>
                  <a:srgbClr val="006600"/>
                </a:solidFill>
                <a:latin typeface="Times New Roman"/>
                <a:ea typeface="Times New Roman"/>
                <a:cs typeface="Times New Roman"/>
                <a:sym typeface="Times New Roman"/>
              </a:rPr>
              <a:t>Davis-Putnam algorithm does not need to branch on variables which only occur in Horn clauses</a:t>
            </a:r>
            <a:endParaRPr/>
          </a:p>
        </p:txBody>
      </p:sp>
      <p:sp>
        <p:nvSpPr>
          <p:cNvPr id="259" name="Google Shape;259;p30"/>
          <p:cNvSpPr txBox="1"/>
          <p:nvPr>
            <p:ph idx="12" type="sldNum"/>
          </p:nvPr>
        </p:nvSpPr>
        <p:spPr>
          <a:xfrm>
            <a:off x="7095925" y="6463300"/>
            <a:ext cx="1905000" cy="3015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chemeClr val="dk1"/>
              </a:buClr>
              <a:buSzPts val="1400"/>
              <a:buFont typeface="Times New Roman"/>
              <a:buNone/>
            </a:pPr>
            <a:fld id="{00000000-1234-1234-1234-123412341234}" type="slidenum">
              <a:rPr lang="en-US"/>
              <a:t>‹#›</a:t>
            </a:fld>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63" name="Shape 263"/>
        <p:cNvGrpSpPr/>
        <p:nvPr/>
      </p:nvGrpSpPr>
      <p:grpSpPr>
        <a:xfrm>
          <a:off x="0" y="0"/>
          <a:ext cx="0" cy="0"/>
          <a:chOff x="0" y="0"/>
          <a:chExt cx="0" cy="0"/>
        </a:xfrm>
      </p:grpSpPr>
      <p:sp>
        <p:nvSpPr>
          <p:cNvPr id="264" name="Google Shape;264;p31"/>
          <p:cNvSpPr txBox="1"/>
          <p:nvPr>
            <p:ph type="title"/>
          </p:nvPr>
        </p:nvSpPr>
        <p:spPr>
          <a:xfrm>
            <a:off x="685800" y="304800"/>
            <a:ext cx="7772400" cy="6096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4400"/>
              <a:buFont typeface="Times New Roman"/>
              <a:buNone/>
            </a:pPr>
            <a:r>
              <a:rPr b="0" i="0" lang="en-US" sz="4400" u="none" cap="none" strike="noStrike">
                <a:solidFill>
                  <a:schemeClr val="dk2"/>
                </a:solidFill>
                <a:latin typeface="Times New Roman"/>
                <a:ea typeface="Times New Roman"/>
                <a:cs typeface="Times New Roman"/>
                <a:sym typeface="Times New Roman"/>
              </a:rPr>
              <a:t>Proof of the theorem</a:t>
            </a:r>
            <a:endParaRPr/>
          </a:p>
        </p:txBody>
      </p:sp>
      <p:sp>
        <p:nvSpPr>
          <p:cNvPr id="265" name="Google Shape;265;p31"/>
          <p:cNvSpPr txBox="1"/>
          <p:nvPr>
            <p:ph idx="1" type="body"/>
          </p:nvPr>
        </p:nvSpPr>
        <p:spPr>
          <a:xfrm>
            <a:off x="685800" y="1676400"/>
            <a:ext cx="7772400" cy="41148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a:solidFill>
                  <a:schemeClr val="dk1"/>
                </a:solidFill>
                <a:latin typeface="Times New Roman"/>
                <a:ea typeface="Times New Roman"/>
                <a:cs typeface="Times New Roman"/>
                <a:sym typeface="Times New Roman"/>
              </a:rPr>
              <a:t>Assume the theory is Horn, and that unit propagation has completed (without contradiction).   We can remove all the clauses that were satisfied by the assignments that unit propagation made.  From the unsatisfied clauses, we remove the variables that were assigned values by unit propagation.  The remaining theory has the following two types of clauses that contain unassigned variables only:</a:t>
            </a:r>
            <a:endParaRPr/>
          </a:p>
          <a:p>
            <a:pPr indent="0" lvl="0" marL="0" marR="0" rtl="0" algn="l">
              <a:lnSpc>
                <a:spcPct val="100000"/>
              </a:lnSpc>
              <a:spcBef>
                <a:spcPts val="0"/>
              </a:spcBef>
              <a:spcAft>
                <a:spcPts val="0"/>
              </a:spcAft>
              <a:buClr>
                <a:schemeClr val="dk1"/>
              </a:buClr>
              <a:buSzPts val="2000"/>
              <a:buFont typeface="Times New Roman"/>
              <a:buNone/>
            </a:pPr>
            <a:r>
              <a:rPr b="0" i="0" lang="en-US" sz="2000" u="none">
                <a:solidFill>
                  <a:schemeClr val="dk1"/>
                </a:solidFill>
                <a:latin typeface="Times New Roman"/>
                <a:ea typeface="Times New Roman"/>
                <a:cs typeface="Times New Roman"/>
                <a:sym typeface="Times New Roman"/>
              </a:rPr>
              <a:t>¬P</a:t>
            </a:r>
            <a:r>
              <a:rPr b="0" baseline="-25000" i="0" lang="en-US" sz="2000" u="none">
                <a:solidFill>
                  <a:schemeClr val="dk1"/>
                </a:solidFill>
                <a:latin typeface="Times New Roman"/>
                <a:ea typeface="Times New Roman"/>
                <a:cs typeface="Times New Roman"/>
                <a:sym typeface="Times New Roman"/>
              </a:rPr>
              <a:t>1</a:t>
            </a:r>
            <a:r>
              <a:rPr b="0" i="0" lang="en-US" sz="2000" u="none">
                <a:solidFill>
                  <a:schemeClr val="dk1"/>
                </a:solidFill>
                <a:latin typeface="Times New Roman"/>
                <a:ea typeface="Times New Roman"/>
                <a:cs typeface="Times New Roman"/>
                <a:sym typeface="Times New Roman"/>
              </a:rPr>
              <a:t> ∨ ¬P</a:t>
            </a:r>
            <a:r>
              <a:rPr b="0" baseline="-25000" i="0" lang="en-US" sz="2000" u="none">
                <a:solidFill>
                  <a:schemeClr val="dk1"/>
                </a:solidFill>
                <a:latin typeface="Times New Roman"/>
                <a:ea typeface="Times New Roman"/>
                <a:cs typeface="Times New Roman"/>
                <a:sym typeface="Times New Roman"/>
              </a:rPr>
              <a:t>2</a:t>
            </a:r>
            <a:r>
              <a:rPr b="0" i="0" lang="en-US" sz="2000" u="none">
                <a:solidFill>
                  <a:schemeClr val="dk1"/>
                </a:solidFill>
                <a:latin typeface="Times New Roman"/>
                <a:ea typeface="Times New Roman"/>
                <a:cs typeface="Times New Roman"/>
                <a:sym typeface="Times New Roman"/>
              </a:rPr>
              <a:t> ∨ … ∨ ¬P</a:t>
            </a:r>
            <a:r>
              <a:rPr b="0" baseline="-25000" i="0" lang="en-US" sz="2000" u="none">
                <a:solidFill>
                  <a:schemeClr val="dk1"/>
                </a:solidFill>
                <a:latin typeface="Times New Roman"/>
                <a:ea typeface="Times New Roman"/>
                <a:cs typeface="Times New Roman"/>
                <a:sym typeface="Times New Roman"/>
              </a:rPr>
              <a:t>n</a:t>
            </a:r>
            <a:r>
              <a:rPr b="0" i="0" lang="en-US" sz="2000" u="none">
                <a:solidFill>
                  <a:schemeClr val="dk1"/>
                </a:solidFill>
                <a:latin typeface="Times New Roman"/>
                <a:ea typeface="Times New Roman"/>
                <a:cs typeface="Times New Roman"/>
                <a:sym typeface="Times New Roman"/>
              </a:rPr>
              <a:t> ∨ Q	and</a:t>
            </a:r>
            <a:endParaRPr/>
          </a:p>
          <a:p>
            <a:pPr indent="0" lvl="0" marL="0" marR="0" rtl="0" algn="l">
              <a:lnSpc>
                <a:spcPct val="100000"/>
              </a:lnSpc>
              <a:spcBef>
                <a:spcPts val="0"/>
              </a:spcBef>
              <a:spcAft>
                <a:spcPts val="0"/>
              </a:spcAft>
              <a:buClr>
                <a:schemeClr val="dk1"/>
              </a:buClr>
              <a:buSzPts val="2000"/>
              <a:buFont typeface="Times New Roman"/>
              <a:buNone/>
            </a:pPr>
            <a:r>
              <a:rPr b="0" i="0" lang="en-US" sz="2000" u="none">
                <a:solidFill>
                  <a:schemeClr val="dk1"/>
                </a:solidFill>
                <a:latin typeface="Times New Roman"/>
                <a:ea typeface="Times New Roman"/>
                <a:cs typeface="Times New Roman"/>
                <a:sym typeface="Times New Roman"/>
              </a:rPr>
              <a:t>¬P</a:t>
            </a:r>
            <a:r>
              <a:rPr b="0" baseline="-25000" i="0" lang="en-US" sz="2000" u="none">
                <a:solidFill>
                  <a:schemeClr val="dk1"/>
                </a:solidFill>
                <a:latin typeface="Times New Roman"/>
                <a:ea typeface="Times New Roman"/>
                <a:cs typeface="Times New Roman"/>
                <a:sym typeface="Times New Roman"/>
              </a:rPr>
              <a:t>1</a:t>
            </a:r>
            <a:r>
              <a:rPr b="0" i="0" lang="en-US" sz="2000" u="none">
                <a:solidFill>
                  <a:schemeClr val="dk1"/>
                </a:solidFill>
                <a:latin typeface="Times New Roman"/>
                <a:ea typeface="Times New Roman"/>
                <a:cs typeface="Times New Roman"/>
                <a:sym typeface="Times New Roman"/>
              </a:rPr>
              <a:t> ∨ ¬P</a:t>
            </a:r>
            <a:r>
              <a:rPr b="0" baseline="-25000" i="0" lang="en-US" sz="2000" u="none">
                <a:solidFill>
                  <a:schemeClr val="dk1"/>
                </a:solidFill>
                <a:latin typeface="Times New Roman"/>
                <a:ea typeface="Times New Roman"/>
                <a:cs typeface="Times New Roman"/>
                <a:sym typeface="Times New Roman"/>
              </a:rPr>
              <a:t>2</a:t>
            </a:r>
            <a:r>
              <a:rPr b="0" i="0" lang="en-US" sz="2000" u="none">
                <a:solidFill>
                  <a:schemeClr val="dk1"/>
                </a:solidFill>
                <a:latin typeface="Times New Roman"/>
                <a:ea typeface="Times New Roman"/>
                <a:cs typeface="Times New Roman"/>
                <a:sym typeface="Times New Roman"/>
              </a:rPr>
              <a:t> ∨ … ∨ ¬P</a:t>
            </a:r>
            <a:r>
              <a:rPr b="0" baseline="-25000" i="0" lang="en-US" sz="2000" u="none">
                <a:solidFill>
                  <a:schemeClr val="dk1"/>
                </a:solidFill>
                <a:latin typeface="Times New Roman"/>
                <a:ea typeface="Times New Roman"/>
                <a:cs typeface="Times New Roman"/>
                <a:sym typeface="Times New Roman"/>
              </a:rPr>
              <a:t>n</a:t>
            </a:r>
            <a:endParaRPr/>
          </a:p>
          <a:p>
            <a:pPr indent="0" lvl="0" marL="0" marR="0" rtl="0" algn="l">
              <a:lnSpc>
                <a:spcPct val="100000"/>
              </a:lnSpc>
              <a:spcBef>
                <a:spcPts val="0"/>
              </a:spcBef>
              <a:spcAft>
                <a:spcPts val="0"/>
              </a:spcAft>
              <a:buClr>
                <a:schemeClr val="dk1"/>
              </a:buClr>
              <a:buSzPts val="2000"/>
              <a:buFont typeface="Times New Roman"/>
              <a:buNone/>
            </a:pPr>
            <a:r>
              <a:rPr b="0" i="0" lang="en-US" sz="2000" u="none">
                <a:solidFill>
                  <a:schemeClr val="dk1"/>
                </a:solidFill>
                <a:latin typeface="Times New Roman"/>
                <a:ea typeface="Times New Roman"/>
                <a:cs typeface="Times New Roman"/>
                <a:sym typeface="Times New Roman"/>
              </a:rPr>
              <a:t>Each remaining clause has at least two variables (otherwise unit propagation would have applied to the clause).  Therefore, each remaining clause has at least one negated variable.  Therefore, we can satisfy all remaining clauses by assigning each remaining variable to </a:t>
            </a:r>
            <a:r>
              <a:rPr b="0" i="1" lang="en-US" sz="2000" u="none">
                <a:solidFill>
                  <a:schemeClr val="dk1"/>
                </a:solidFill>
                <a:latin typeface="Times New Roman"/>
                <a:ea typeface="Times New Roman"/>
                <a:cs typeface="Times New Roman"/>
                <a:sym typeface="Times New Roman"/>
              </a:rPr>
              <a:t>False</a:t>
            </a:r>
            <a:r>
              <a:rPr b="0" i="0" lang="en-US" sz="2000" u="none">
                <a:solidFill>
                  <a:schemeClr val="dk1"/>
                </a:solidFill>
                <a:latin typeface="Times New Roman"/>
                <a:ea typeface="Times New Roman"/>
                <a:cs typeface="Times New Roman"/>
                <a:sym typeface="Times New Roman"/>
              </a:rPr>
              <a:t>.</a:t>
            </a:r>
            <a:endParaRPr/>
          </a:p>
        </p:txBody>
      </p:sp>
      <p:sp>
        <p:nvSpPr>
          <p:cNvPr id="266" name="Google Shape;266;p31"/>
          <p:cNvSpPr txBox="1"/>
          <p:nvPr>
            <p:ph idx="12" type="sldNum"/>
          </p:nvPr>
        </p:nvSpPr>
        <p:spPr>
          <a:xfrm>
            <a:off x="7135400" y="6492900"/>
            <a:ext cx="1905000" cy="2523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chemeClr val="dk1"/>
              </a:buClr>
              <a:buSzPts val="1400"/>
              <a:buFont typeface="Times New Roman"/>
              <a:buNone/>
            </a:pPr>
            <a:fld id="{00000000-1234-1234-1234-123412341234}" type="slidenum">
              <a:rPr lang="en-US"/>
              <a:t>‹#›</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4" name="Shape 94"/>
        <p:cNvGrpSpPr/>
        <p:nvPr/>
      </p:nvGrpSpPr>
      <p:grpSpPr>
        <a:xfrm>
          <a:off x="0" y="0"/>
          <a:ext cx="0" cy="0"/>
          <a:chOff x="0" y="0"/>
          <a:chExt cx="0" cy="0"/>
        </a:xfrm>
      </p:grpSpPr>
      <p:sp>
        <p:nvSpPr>
          <p:cNvPr id="95" name="Google Shape;95;p14"/>
          <p:cNvSpPr txBox="1"/>
          <p:nvPr>
            <p:ph type="title"/>
          </p:nvPr>
        </p:nvSpPr>
        <p:spPr>
          <a:xfrm>
            <a:off x="685800" y="381000"/>
            <a:ext cx="7772400" cy="11430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lang="en-US"/>
              <a:t>Overview</a:t>
            </a:r>
            <a:endParaRPr/>
          </a:p>
        </p:txBody>
      </p:sp>
      <p:sp>
        <p:nvSpPr>
          <p:cNvPr id="96" name="Google Shape;96;p14"/>
          <p:cNvSpPr txBox="1"/>
          <p:nvPr>
            <p:ph idx="1" type="body"/>
          </p:nvPr>
        </p:nvSpPr>
        <p:spPr>
          <a:xfrm>
            <a:off x="513550" y="1646013"/>
            <a:ext cx="8248800" cy="4715700"/>
          </a:xfrm>
          <a:prstGeom prst="rect">
            <a:avLst/>
          </a:prstGeom>
        </p:spPr>
        <p:txBody>
          <a:bodyPr anchorCtr="0" anchor="t" bIns="45700" lIns="91425" spcFirstLastPara="1" rIns="91425" wrap="square" tIns="45700">
            <a:noAutofit/>
          </a:bodyPr>
          <a:lstStyle/>
          <a:p>
            <a:pPr indent="0" lvl="0" marL="0" rtl="0" algn="l">
              <a:spcBef>
                <a:spcPts val="640"/>
              </a:spcBef>
              <a:spcAft>
                <a:spcPts val="0"/>
              </a:spcAft>
              <a:buNone/>
            </a:pPr>
            <a:r>
              <a:rPr lang="en-US"/>
              <a:t>Satisfiability problems are CSPs with boolean variables. Solution techniques:</a:t>
            </a:r>
            <a:endParaRPr/>
          </a:p>
          <a:p>
            <a:pPr indent="-431800" lvl="0" marL="914400" rtl="0" algn="l">
              <a:spcBef>
                <a:spcPts val="640"/>
              </a:spcBef>
              <a:spcAft>
                <a:spcPts val="0"/>
              </a:spcAft>
              <a:buSzPts val="3200"/>
              <a:buAutoNum type="arabicPeriod"/>
            </a:pPr>
            <a:r>
              <a:rPr lang="en-US"/>
              <a:t>Truth table enumeration.</a:t>
            </a:r>
            <a:endParaRPr/>
          </a:p>
          <a:p>
            <a:pPr indent="-431800" lvl="0" marL="914400" rtl="0" algn="l">
              <a:spcBef>
                <a:spcPts val="0"/>
              </a:spcBef>
              <a:spcAft>
                <a:spcPts val="0"/>
              </a:spcAft>
              <a:buSzPts val="3200"/>
              <a:buAutoNum type="arabicPeriod"/>
            </a:pPr>
            <a:r>
              <a:rPr lang="en-US"/>
              <a:t>Theorem proving: </a:t>
            </a:r>
            <a:endParaRPr/>
          </a:p>
          <a:p>
            <a:pPr indent="-431800" lvl="0" marL="914400" rtl="0" algn="l">
              <a:spcBef>
                <a:spcPts val="0"/>
              </a:spcBef>
              <a:spcAft>
                <a:spcPts val="0"/>
              </a:spcAft>
              <a:buSzPts val="3200"/>
              <a:buAutoNum type="arabicPeriod"/>
            </a:pPr>
            <a:r>
              <a:rPr b="1" lang="en-US">
                <a:solidFill>
                  <a:srgbClr val="FF0000"/>
                </a:solidFill>
              </a:rPr>
              <a:t>Today:</a:t>
            </a:r>
            <a:r>
              <a:rPr lang="en-US">
                <a:solidFill>
                  <a:srgbClr val="000000"/>
                </a:solidFill>
              </a:rPr>
              <a:t> </a:t>
            </a:r>
            <a:r>
              <a:rPr lang="en-US">
                <a:solidFill>
                  <a:srgbClr val="000000"/>
                </a:solidFill>
              </a:rPr>
              <a:t>Sophisticated model checking algorithms.</a:t>
            </a:r>
            <a:endParaRPr>
              <a:solidFill>
                <a:srgbClr val="000000"/>
              </a:solidFill>
            </a:endParaRPr>
          </a:p>
        </p:txBody>
      </p:sp>
      <p:sp>
        <p:nvSpPr>
          <p:cNvPr id="97" name="Google Shape;97;p14"/>
          <p:cNvSpPr txBox="1"/>
          <p:nvPr>
            <p:ph idx="12" type="sldNum"/>
          </p:nvPr>
        </p:nvSpPr>
        <p:spPr>
          <a:xfrm>
            <a:off x="7135400" y="6492900"/>
            <a:ext cx="1905000" cy="2523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chemeClr val="dk1"/>
              </a:buClr>
              <a:buSzPts val="1400"/>
              <a:buFont typeface="Times New Roman"/>
              <a:buNone/>
            </a:pPr>
            <a:fld id="{00000000-1234-1234-1234-123412341234}" type="slidenum">
              <a:rPr lang="en-US"/>
              <a:t>‹#›</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70" name="Shape 270"/>
        <p:cNvGrpSpPr/>
        <p:nvPr/>
      </p:nvGrpSpPr>
      <p:grpSpPr>
        <a:xfrm>
          <a:off x="0" y="0"/>
          <a:ext cx="0" cy="0"/>
          <a:chOff x="0" y="0"/>
          <a:chExt cx="0" cy="0"/>
        </a:xfrm>
      </p:grpSpPr>
      <p:sp>
        <p:nvSpPr>
          <p:cNvPr id="271" name="Google Shape;271;p32"/>
          <p:cNvSpPr txBox="1"/>
          <p:nvPr>
            <p:ph type="title"/>
          </p:nvPr>
        </p:nvSpPr>
        <p:spPr>
          <a:xfrm>
            <a:off x="142875" y="457200"/>
            <a:ext cx="8915400" cy="8478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3200"/>
              <a:buFont typeface="Times New Roman"/>
              <a:buNone/>
            </a:pPr>
            <a:r>
              <a:rPr b="0" i="0" lang="en-US" sz="3200" u="none" cap="none" strike="noStrike">
                <a:solidFill>
                  <a:schemeClr val="dk2"/>
                </a:solidFill>
                <a:latin typeface="Times New Roman"/>
                <a:ea typeface="Times New Roman"/>
                <a:cs typeface="Times New Roman"/>
                <a:sym typeface="Times New Roman"/>
              </a:rPr>
              <a:t>Variable ordering heuristic for DPLL </a:t>
            </a:r>
            <a:r>
              <a:rPr b="0" i="0" lang="en-US" sz="1600" u="none" cap="none" strike="noStrike">
                <a:solidFill>
                  <a:schemeClr val="accent1"/>
                </a:solidFill>
                <a:latin typeface="Times New Roman"/>
                <a:ea typeface="Times New Roman"/>
                <a:cs typeface="Times New Roman"/>
                <a:sym typeface="Times New Roman"/>
              </a:rPr>
              <a:t>[Crawford &amp; Auton AAAI-93]</a:t>
            </a:r>
            <a:endParaRPr/>
          </a:p>
        </p:txBody>
      </p:sp>
      <p:sp>
        <p:nvSpPr>
          <p:cNvPr id="272" name="Google Shape;272;p32"/>
          <p:cNvSpPr txBox="1"/>
          <p:nvPr>
            <p:ph idx="1" type="body"/>
          </p:nvPr>
        </p:nvSpPr>
        <p:spPr>
          <a:xfrm>
            <a:off x="685800" y="1962150"/>
            <a:ext cx="7772400" cy="42195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accent2"/>
              </a:buClr>
              <a:buSzPts val="2400"/>
              <a:buFont typeface="Times New Roman"/>
              <a:buNone/>
            </a:pPr>
            <a:r>
              <a:rPr b="0" i="0" lang="en-US" sz="2400" u="none">
                <a:solidFill>
                  <a:schemeClr val="accent2"/>
                </a:solidFill>
                <a:latin typeface="Times New Roman"/>
                <a:ea typeface="Times New Roman"/>
                <a:cs typeface="Times New Roman"/>
                <a:sym typeface="Times New Roman"/>
              </a:rPr>
              <a:t>Heuristic: Pick a non-negated variable that occurs in a non-Horn (more than 1 non-negated variable) clause with a minimal number of non-negated variables. </a:t>
            </a:r>
            <a:endParaRPr/>
          </a:p>
          <a:p>
            <a:pPr indent="-342900" lvl="0" marL="342900" marR="0" rtl="0" algn="l">
              <a:lnSpc>
                <a:spcPct val="90000"/>
              </a:lnSpc>
              <a:spcBef>
                <a:spcPts val="0"/>
              </a:spcBef>
              <a:spcAft>
                <a:spcPts val="0"/>
              </a:spcAft>
              <a:buClr>
                <a:schemeClr val="dk1"/>
              </a:buClr>
              <a:buSzPts val="1400"/>
              <a:buFont typeface="Times New Roman"/>
              <a:buNone/>
            </a:pPr>
            <a:r>
              <a:t/>
            </a:r>
            <a:endParaRPr b="0" i="0" sz="1400" u="none">
              <a:solidFill>
                <a:schemeClr val="accent2"/>
              </a:solidFill>
              <a:latin typeface="Times New Roman"/>
              <a:ea typeface="Times New Roman"/>
              <a:cs typeface="Times New Roman"/>
              <a:sym typeface="Times New Roman"/>
            </a:endParaRPr>
          </a:p>
          <a:p>
            <a:pPr indent="-342900" lvl="0" marL="342900" marR="0" rtl="0" algn="l">
              <a:lnSpc>
                <a:spcPct val="90000"/>
              </a:lnSpc>
              <a:spcBef>
                <a:spcPts val="0"/>
              </a:spcBef>
              <a:spcAft>
                <a:spcPts val="0"/>
              </a:spcAft>
              <a:buClr>
                <a:schemeClr val="dk1"/>
              </a:buClr>
              <a:buSzPts val="2400"/>
              <a:buFont typeface="Times New Roman"/>
              <a:buNone/>
            </a:pPr>
            <a:r>
              <a:rPr b="0" i="0" lang="en-US" sz="2400" u="none">
                <a:solidFill>
                  <a:schemeClr val="dk1"/>
                </a:solidFill>
                <a:latin typeface="Times New Roman"/>
                <a:ea typeface="Times New Roman"/>
                <a:cs typeface="Times New Roman"/>
                <a:sym typeface="Times New Roman"/>
              </a:rPr>
              <a:t>Motivation: This is effectively a “most constrained first” heuristic if we view each non-Horn clause as a “variable” that has to be satisfied by setting one of its non-negated variables to </a:t>
            </a:r>
            <a:r>
              <a:rPr b="0" i="1" lang="en-US" sz="2400" u="none">
                <a:solidFill>
                  <a:schemeClr val="dk1"/>
                </a:solidFill>
                <a:latin typeface="Times New Roman"/>
                <a:ea typeface="Times New Roman"/>
                <a:cs typeface="Times New Roman"/>
                <a:sym typeface="Times New Roman"/>
              </a:rPr>
              <a:t>True</a:t>
            </a:r>
            <a:r>
              <a:rPr b="0" i="0" lang="en-US" sz="2400" u="none">
                <a:solidFill>
                  <a:schemeClr val="dk1"/>
                </a:solidFill>
                <a:latin typeface="Times New Roman"/>
                <a:ea typeface="Times New Roman"/>
                <a:cs typeface="Times New Roman"/>
                <a:sym typeface="Times New Roman"/>
              </a:rPr>
              <a:t>. In that view, the branching factor is the number of non-negated variables the clause contains.</a:t>
            </a:r>
            <a:endParaRPr/>
          </a:p>
          <a:p>
            <a:pPr indent="-342900" lvl="0" marL="342900" marR="0" rtl="0" algn="l">
              <a:lnSpc>
                <a:spcPct val="90000"/>
              </a:lnSpc>
              <a:spcBef>
                <a:spcPts val="0"/>
              </a:spcBef>
              <a:spcAft>
                <a:spcPts val="0"/>
              </a:spcAft>
              <a:buClr>
                <a:schemeClr val="dk1"/>
              </a:buClr>
              <a:buSzPts val="1400"/>
              <a:buFont typeface="Times New Roman"/>
              <a:buNone/>
            </a:pPr>
            <a:r>
              <a:t/>
            </a:r>
            <a:endParaRPr b="0" i="0" sz="1400" u="none">
              <a:solidFill>
                <a:schemeClr val="dk1"/>
              </a:solidFill>
              <a:latin typeface="Times New Roman"/>
              <a:ea typeface="Times New Roman"/>
              <a:cs typeface="Times New Roman"/>
              <a:sym typeface="Times New Roman"/>
            </a:endParaRPr>
          </a:p>
          <a:p>
            <a:pPr indent="-190500" lvl="0" marL="342900" marR="0" rtl="0" algn="l">
              <a:spcBef>
                <a:spcPts val="480"/>
              </a:spcBef>
              <a:spcAft>
                <a:spcPts val="0"/>
              </a:spcAft>
              <a:buClr>
                <a:schemeClr val="dk1"/>
              </a:buClr>
              <a:buSzPts val="2400"/>
              <a:buFont typeface="Times New Roman"/>
              <a:buNone/>
            </a:pPr>
            <a:r>
              <a:t/>
            </a:r>
            <a:endParaRPr b="0" i="0" sz="2400" u="none">
              <a:solidFill>
                <a:schemeClr val="dk1"/>
              </a:solidFill>
              <a:latin typeface="Times New Roman"/>
              <a:ea typeface="Times New Roman"/>
              <a:cs typeface="Times New Roman"/>
              <a:sym typeface="Times New Roman"/>
            </a:endParaRPr>
          </a:p>
        </p:txBody>
      </p:sp>
      <p:sp>
        <p:nvSpPr>
          <p:cNvPr id="273" name="Google Shape;273;p32"/>
          <p:cNvSpPr txBox="1"/>
          <p:nvPr>
            <p:ph idx="12" type="sldNum"/>
          </p:nvPr>
        </p:nvSpPr>
        <p:spPr>
          <a:xfrm>
            <a:off x="7135400" y="6492900"/>
            <a:ext cx="1905000" cy="2523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chemeClr val="dk1"/>
              </a:buClr>
              <a:buSzPts val="1400"/>
              <a:buFont typeface="Times New Roman"/>
              <a:buNone/>
            </a:pPr>
            <a:fld id="{00000000-1234-1234-1234-123412341234}" type="slidenum">
              <a:rPr lang="en-US"/>
              <a:t>‹#›</a:t>
            </a:fld>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78" name="Shape 278"/>
        <p:cNvGrpSpPr/>
        <p:nvPr/>
      </p:nvGrpSpPr>
      <p:grpSpPr>
        <a:xfrm>
          <a:off x="0" y="0"/>
          <a:ext cx="0" cy="0"/>
          <a:chOff x="0" y="0"/>
          <a:chExt cx="0" cy="0"/>
        </a:xfrm>
      </p:grpSpPr>
      <p:sp>
        <p:nvSpPr>
          <p:cNvPr id="279" name="Google Shape;279;p33"/>
          <p:cNvSpPr txBox="1"/>
          <p:nvPr>
            <p:ph type="title"/>
          </p:nvPr>
        </p:nvSpPr>
        <p:spPr>
          <a:xfrm>
            <a:off x="685800" y="609600"/>
            <a:ext cx="7772400" cy="11430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lang="en-US" sz="3200">
                <a:solidFill>
                  <a:schemeClr val="dk1"/>
                </a:solidFill>
              </a:rPr>
              <a:t>Variable ordering heuristic for DPLL</a:t>
            </a:r>
            <a:endParaRPr/>
          </a:p>
        </p:txBody>
      </p:sp>
      <p:sp>
        <p:nvSpPr>
          <p:cNvPr id="280" name="Google Shape;280;p33"/>
          <p:cNvSpPr txBox="1"/>
          <p:nvPr>
            <p:ph idx="1" type="body"/>
          </p:nvPr>
        </p:nvSpPr>
        <p:spPr>
          <a:xfrm>
            <a:off x="685800" y="1981200"/>
            <a:ext cx="7772400" cy="4114800"/>
          </a:xfrm>
          <a:prstGeom prst="rect">
            <a:avLst/>
          </a:prstGeom>
        </p:spPr>
        <p:txBody>
          <a:bodyPr anchorCtr="0" anchor="t" bIns="45700" lIns="91425" spcFirstLastPara="1" rIns="91425" wrap="square" tIns="45700">
            <a:noAutofit/>
          </a:bodyPr>
          <a:lstStyle/>
          <a:p>
            <a:pPr indent="-342900" lvl="0" marL="342900" rtl="0" algn="l">
              <a:lnSpc>
                <a:spcPct val="90000"/>
              </a:lnSpc>
              <a:spcBef>
                <a:spcPts val="0"/>
              </a:spcBef>
              <a:spcAft>
                <a:spcPts val="0"/>
              </a:spcAft>
              <a:buNone/>
            </a:pPr>
            <a:r>
              <a:rPr lang="en-US" sz="2400"/>
              <a:t>Q: Why is branching constrained to non-negated variables?</a:t>
            </a:r>
            <a:endParaRPr sz="2400"/>
          </a:p>
          <a:p>
            <a:pPr indent="-342900" lvl="0" marL="342900" rtl="0" algn="l">
              <a:lnSpc>
                <a:spcPct val="90000"/>
              </a:lnSpc>
              <a:spcBef>
                <a:spcPts val="0"/>
              </a:spcBef>
              <a:spcAft>
                <a:spcPts val="0"/>
              </a:spcAft>
              <a:buClr>
                <a:schemeClr val="dk1"/>
              </a:buClr>
              <a:buSzPts val="2400"/>
              <a:buFont typeface="Times New Roman"/>
              <a:buNone/>
            </a:pPr>
            <a:r>
              <a:t/>
            </a:r>
            <a:endParaRPr sz="2400"/>
          </a:p>
          <a:p>
            <a:pPr indent="-342900" lvl="0" marL="342900" rtl="0" algn="l">
              <a:lnSpc>
                <a:spcPct val="90000"/>
              </a:lnSpc>
              <a:spcBef>
                <a:spcPts val="0"/>
              </a:spcBef>
              <a:spcAft>
                <a:spcPts val="0"/>
              </a:spcAft>
              <a:buClr>
                <a:schemeClr val="dk1"/>
              </a:buClr>
              <a:buSzPts val="2400"/>
              <a:buFont typeface="Times New Roman"/>
              <a:buNone/>
            </a:pPr>
            <a:r>
              <a:rPr lang="en-US" sz="2400"/>
              <a:t>A: </a:t>
            </a:r>
            <a:r>
              <a:rPr lang="en-US" sz="2400">
                <a:solidFill>
                  <a:srgbClr val="006600"/>
                </a:solidFill>
              </a:rPr>
              <a:t>We can ignore any negated variables in the non-Horn clauses because </a:t>
            </a:r>
            <a:endParaRPr/>
          </a:p>
          <a:p>
            <a:pPr indent="-285750" lvl="1" marL="742950" rtl="0" algn="l">
              <a:lnSpc>
                <a:spcPct val="90000"/>
              </a:lnSpc>
              <a:spcBef>
                <a:spcPts val="0"/>
              </a:spcBef>
              <a:spcAft>
                <a:spcPts val="0"/>
              </a:spcAft>
              <a:buClr>
                <a:srgbClr val="006600"/>
              </a:buClr>
              <a:buSzPts val="2000"/>
              <a:buChar char="–"/>
            </a:pPr>
            <a:r>
              <a:rPr lang="en-US" sz="2000">
                <a:solidFill>
                  <a:srgbClr val="006600"/>
                </a:solidFill>
              </a:rPr>
              <a:t>whenever any one of the non-negated variables is set to </a:t>
            </a:r>
            <a:r>
              <a:rPr i="1" lang="en-US" sz="2000">
                <a:solidFill>
                  <a:srgbClr val="006600"/>
                </a:solidFill>
              </a:rPr>
              <a:t>True</a:t>
            </a:r>
            <a:r>
              <a:rPr lang="en-US" sz="2000">
                <a:solidFill>
                  <a:srgbClr val="006600"/>
                </a:solidFill>
              </a:rPr>
              <a:t> the clause becomes redundant (satisfied), and </a:t>
            </a:r>
            <a:endParaRPr/>
          </a:p>
          <a:p>
            <a:pPr indent="-285750" lvl="1" marL="742950" rtl="0" algn="l">
              <a:lnSpc>
                <a:spcPct val="90000"/>
              </a:lnSpc>
              <a:spcBef>
                <a:spcPts val="0"/>
              </a:spcBef>
              <a:spcAft>
                <a:spcPts val="0"/>
              </a:spcAft>
              <a:buClr>
                <a:srgbClr val="006600"/>
              </a:buClr>
              <a:buSzPts val="2000"/>
              <a:buChar char="–"/>
            </a:pPr>
            <a:r>
              <a:rPr lang="en-US" sz="2000">
                <a:solidFill>
                  <a:srgbClr val="006600"/>
                </a:solidFill>
              </a:rPr>
              <a:t>whenever all but one of the non-negated variables is set to </a:t>
            </a:r>
            <a:r>
              <a:rPr i="1" lang="en-US" sz="2000">
                <a:solidFill>
                  <a:srgbClr val="006600"/>
                </a:solidFill>
              </a:rPr>
              <a:t>False</a:t>
            </a:r>
            <a:r>
              <a:rPr lang="en-US" sz="2000">
                <a:solidFill>
                  <a:srgbClr val="006600"/>
                </a:solidFill>
              </a:rPr>
              <a:t> the clause becomes Horn.</a:t>
            </a:r>
            <a:endParaRPr sz="2000">
              <a:solidFill>
                <a:srgbClr val="006600"/>
              </a:solidFill>
            </a:endParaRPr>
          </a:p>
          <a:p>
            <a:pPr indent="-285750" lvl="1" marL="742950" rtl="0" algn="l">
              <a:lnSpc>
                <a:spcPct val="90000"/>
              </a:lnSpc>
              <a:spcBef>
                <a:spcPts val="0"/>
              </a:spcBef>
              <a:spcAft>
                <a:spcPts val="0"/>
              </a:spcAft>
              <a:buClr>
                <a:srgbClr val="006600"/>
              </a:buClr>
              <a:buSzPts val="2000"/>
              <a:buChar char="–"/>
            </a:pPr>
            <a:r>
              <a:t/>
            </a:r>
            <a:endParaRPr sz="2000">
              <a:solidFill>
                <a:srgbClr val="006600"/>
              </a:solidFill>
            </a:endParaRPr>
          </a:p>
          <a:p>
            <a:pPr indent="-342900" lvl="0" marL="342900" rtl="0" algn="l">
              <a:lnSpc>
                <a:spcPct val="90000"/>
              </a:lnSpc>
              <a:spcBef>
                <a:spcPts val="0"/>
              </a:spcBef>
              <a:spcAft>
                <a:spcPts val="0"/>
              </a:spcAft>
              <a:buClr>
                <a:schemeClr val="dk1"/>
              </a:buClr>
              <a:buSzPts val="2400"/>
              <a:buFont typeface="Times New Roman"/>
              <a:buNone/>
            </a:pPr>
            <a:r>
              <a:rPr lang="en-US" sz="2400"/>
              <a:t>Variable ordering heuristics can make several orders of magnitude difference in speed.</a:t>
            </a:r>
            <a:endParaRPr/>
          </a:p>
          <a:p>
            <a:pPr indent="-190500" lvl="0" marL="342900" rtl="0" algn="l">
              <a:spcBef>
                <a:spcPts val="480"/>
              </a:spcBef>
              <a:spcAft>
                <a:spcPts val="0"/>
              </a:spcAft>
              <a:buClr>
                <a:schemeClr val="dk1"/>
              </a:buClr>
              <a:buSzPts val="2400"/>
              <a:buFont typeface="Times New Roman"/>
              <a:buNone/>
            </a:pPr>
            <a:r>
              <a:t/>
            </a:r>
            <a:endParaRPr sz="2400"/>
          </a:p>
          <a:p>
            <a:pPr indent="0" lvl="0" marL="0" rtl="0" algn="l">
              <a:spcBef>
                <a:spcPts val="640"/>
              </a:spcBef>
              <a:spcAft>
                <a:spcPts val="0"/>
              </a:spcAft>
              <a:buNone/>
            </a:pPr>
            <a:r>
              <a:t/>
            </a:r>
            <a:endParaRPr/>
          </a:p>
        </p:txBody>
      </p:sp>
      <p:sp>
        <p:nvSpPr>
          <p:cNvPr id="281" name="Google Shape;281;p33"/>
          <p:cNvSpPr txBox="1"/>
          <p:nvPr>
            <p:ph idx="12" type="sldNum"/>
          </p:nvPr>
        </p:nvSpPr>
        <p:spPr>
          <a:xfrm>
            <a:off x="7135400" y="6492900"/>
            <a:ext cx="1905000" cy="2523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chemeClr val="dk1"/>
              </a:buClr>
              <a:buSzPts val="1400"/>
              <a:buFont typeface="Times New Roman"/>
              <a:buNone/>
            </a:pPr>
            <a:fld id="{00000000-1234-1234-1234-123412341234}" type="slidenum">
              <a:rPr lang="en-US"/>
              <a:t>‹#›</a:t>
            </a:fld>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86" name="Shape 286"/>
        <p:cNvGrpSpPr/>
        <p:nvPr/>
      </p:nvGrpSpPr>
      <p:grpSpPr>
        <a:xfrm>
          <a:off x="0" y="0"/>
          <a:ext cx="0" cy="0"/>
          <a:chOff x="0" y="0"/>
          <a:chExt cx="0" cy="0"/>
        </a:xfrm>
      </p:grpSpPr>
      <p:sp>
        <p:nvSpPr>
          <p:cNvPr id="287" name="Google Shape;287;p34"/>
          <p:cNvSpPr txBox="1"/>
          <p:nvPr>
            <p:ph type="title"/>
          </p:nvPr>
        </p:nvSpPr>
        <p:spPr>
          <a:xfrm>
            <a:off x="685800" y="609600"/>
            <a:ext cx="7772400" cy="11430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lang="en-US"/>
              <a:t>Beyond DPLL</a:t>
            </a:r>
            <a:endParaRPr/>
          </a:p>
        </p:txBody>
      </p:sp>
      <p:sp>
        <p:nvSpPr>
          <p:cNvPr id="288" name="Google Shape;288;p34"/>
          <p:cNvSpPr txBox="1"/>
          <p:nvPr>
            <p:ph idx="1" type="body"/>
          </p:nvPr>
        </p:nvSpPr>
        <p:spPr>
          <a:xfrm>
            <a:off x="685800" y="1981200"/>
            <a:ext cx="7772400" cy="4114800"/>
          </a:xfrm>
          <a:prstGeom prst="rect">
            <a:avLst/>
          </a:prstGeom>
        </p:spPr>
        <p:txBody>
          <a:bodyPr anchorCtr="0" anchor="t" bIns="45700" lIns="91425" spcFirstLastPara="1" rIns="91425" wrap="square" tIns="45700">
            <a:noAutofit/>
          </a:bodyPr>
          <a:lstStyle/>
          <a:p>
            <a:pPr indent="-431800" lvl="0" marL="457200" rtl="0" algn="l">
              <a:spcBef>
                <a:spcPts val="640"/>
              </a:spcBef>
              <a:spcAft>
                <a:spcPts val="0"/>
              </a:spcAft>
              <a:buSzPts val="3200"/>
              <a:buChar char="•"/>
            </a:pPr>
            <a:r>
              <a:rPr lang="en-US"/>
              <a:t>State of the art SAT solvers can handle expressions with tens of millions of variables.</a:t>
            </a:r>
            <a:br>
              <a:rPr lang="en-US"/>
            </a:br>
            <a:endParaRPr/>
          </a:p>
          <a:p>
            <a:pPr indent="-431800" lvl="0" marL="457200" rtl="0" algn="l">
              <a:spcBef>
                <a:spcPts val="0"/>
              </a:spcBef>
              <a:spcAft>
                <a:spcPts val="0"/>
              </a:spcAft>
              <a:buSzPts val="3200"/>
              <a:buChar char="•"/>
            </a:pPr>
            <a:r>
              <a:rPr lang="en-US"/>
              <a:t>Used in applications such as VLSI chip verification.</a:t>
            </a:r>
            <a:br>
              <a:rPr lang="en-US"/>
            </a:br>
            <a:endParaRPr/>
          </a:p>
          <a:p>
            <a:pPr indent="-431800" lvl="0" marL="457200" rtl="0" algn="l">
              <a:spcBef>
                <a:spcPts val="0"/>
              </a:spcBef>
              <a:spcAft>
                <a:spcPts val="0"/>
              </a:spcAft>
              <a:buSzPts val="3200"/>
              <a:buChar char="•"/>
            </a:pPr>
            <a:r>
              <a:rPr lang="en-US"/>
              <a:t>How do they do it?</a:t>
            </a:r>
            <a:endParaRPr/>
          </a:p>
          <a:p>
            <a:pPr indent="-406400" lvl="1" marL="914400" rtl="0" algn="l">
              <a:spcBef>
                <a:spcPts val="0"/>
              </a:spcBef>
              <a:spcAft>
                <a:spcPts val="0"/>
              </a:spcAft>
              <a:buSzPts val="2800"/>
              <a:buChar char="–"/>
            </a:pPr>
            <a:r>
              <a:rPr lang="en-US"/>
              <a:t>More heuristics!</a:t>
            </a:r>
            <a:endParaRPr/>
          </a:p>
        </p:txBody>
      </p:sp>
      <p:sp>
        <p:nvSpPr>
          <p:cNvPr id="289" name="Google Shape;289;p34"/>
          <p:cNvSpPr txBox="1"/>
          <p:nvPr>
            <p:ph idx="12" type="sldNum"/>
          </p:nvPr>
        </p:nvSpPr>
        <p:spPr>
          <a:xfrm>
            <a:off x="7135400" y="6492900"/>
            <a:ext cx="1905000" cy="2523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chemeClr val="dk1"/>
              </a:buClr>
              <a:buSzPts val="1400"/>
              <a:buFont typeface="Times New Roman"/>
              <a:buNone/>
            </a:pPr>
            <a:fld id="{00000000-1234-1234-1234-123412341234}" type="slidenum">
              <a:rPr lang="en-US"/>
              <a:t>‹#›</a:t>
            </a:fld>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94" name="Shape 294"/>
        <p:cNvGrpSpPr/>
        <p:nvPr/>
      </p:nvGrpSpPr>
      <p:grpSpPr>
        <a:xfrm>
          <a:off x="0" y="0"/>
          <a:ext cx="0" cy="0"/>
          <a:chOff x="0" y="0"/>
          <a:chExt cx="0" cy="0"/>
        </a:xfrm>
      </p:grpSpPr>
      <p:sp>
        <p:nvSpPr>
          <p:cNvPr id="295" name="Google Shape;295;p35"/>
          <p:cNvSpPr txBox="1"/>
          <p:nvPr>
            <p:ph type="title"/>
          </p:nvPr>
        </p:nvSpPr>
        <p:spPr>
          <a:xfrm>
            <a:off x="685800" y="609600"/>
            <a:ext cx="7772400" cy="11430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lang="en-US"/>
              <a:t>SAT Solver Heuristics</a:t>
            </a:r>
            <a:endParaRPr/>
          </a:p>
        </p:txBody>
      </p:sp>
      <p:sp>
        <p:nvSpPr>
          <p:cNvPr id="296" name="Google Shape;296;p35"/>
          <p:cNvSpPr txBox="1"/>
          <p:nvPr>
            <p:ph idx="1" type="body"/>
          </p:nvPr>
        </p:nvSpPr>
        <p:spPr>
          <a:xfrm>
            <a:off x="685800" y="1981200"/>
            <a:ext cx="7772400" cy="4114800"/>
          </a:xfrm>
          <a:prstGeom prst="rect">
            <a:avLst/>
          </a:prstGeom>
        </p:spPr>
        <p:txBody>
          <a:bodyPr anchorCtr="0" anchor="t" bIns="45700" lIns="91425" spcFirstLastPara="1" rIns="91425" wrap="square" tIns="45700">
            <a:noAutofit/>
          </a:bodyPr>
          <a:lstStyle/>
          <a:p>
            <a:pPr indent="-431800" lvl="0" marL="457200" rtl="0" algn="l">
              <a:spcBef>
                <a:spcPts val="640"/>
              </a:spcBef>
              <a:spcAft>
                <a:spcPts val="0"/>
              </a:spcAft>
              <a:buSzPts val="3200"/>
              <a:buAutoNum type="arabicPeriod"/>
            </a:pPr>
            <a:r>
              <a:rPr b="1" lang="en-US"/>
              <a:t>Component analysis</a:t>
            </a:r>
            <a:r>
              <a:rPr lang="en-US"/>
              <a:t>: variables that appear in disjoint sets of clauses can be separated and the subproblems solved independently.</a:t>
            </a:r>
            <a:br>
              <a:rPr lang="en-US"/>
            </a:br>
            <a:endParaRPr/>
          </a:p>
          <a:p>
            <a:pPr indent="-431800" lvl="0" marL="457200" rtl="0" algn="l">
              <a:spcBef>
                <a:spcPts val="0"/>
              </a:spcBef>
              <a:spcAft>
                <a:spcPts val="0"/>
              </a:spcAft>
              <a:buSzPts val="3200"/>
              <a:buAutoNum type="arabicPeriod"/>
            </a:pPr>
            <a:r>
              <a:rPr b="1" lang="en-US"/>
              <a:t>Variable and value ordering</a:t>
            </a:r>
            <a:r>
              <a:rPr lang="en-US"/>
              <a:t>. The </a:t>
            </a:r>
            <a:r>
              <a:rPr b="1" lang="en-US"/>
              <a:t>degree heuristic</a:t>
            </a:r>
            <a:r>
              <a:rPr lang="en-US"/>
              <a:t> suggests choosing the variable that appears most frequently over all remaining clauses.</a:t>
            </a:r>
            <a:endParaRPr/>
          </a:p>
        </p:txBody>
      </p:sp>
      <p:sp>
        <p:nvSpPr>
          <p:cNvPr id="297" name="Google Shape;297;p35"/>
          <p:cNvSpPr txBox="1"/>
          <p:nvPr>
            <p:ph idx="12" type="sldNum"/>
          </p:nvPr>
        </p:nvSpPr>
        <p:spPr>
          <a:xfrm>
            <a:off x="7135400" y="6492900"/>
            <a:ext cx="1905000" cy="2523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chemeClr val="dk1"/>
              </a:buClr>
              <a:buSzPts val="1400"/>
              <a:buFont typeface="Times New Roman"/>
              <a:buNone/>
            </a:pPr>
            <a:fld id="{00000000-1234-1234-1234-123412341234}" type="slidenum">
              <a:rPr lang="en-US"/>
              <a:t>‹#›</a:t>
            </a:fld>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02" name="Shape 302"/>
        <p:cNvGrpSpPr/>
        <p:nvPr/>
      </p:nvGrpSpPr>
      <p:grpSpPr>
        <a:xfrm>
          <a:off x="0" y="0"/>
          <a:ext cx="0" cy="0"/>
          <a:chOff x="0" y="0"/>
          <a:chExt cx="0" cy="0"/>
        </a:xfrm>
      </p:grpSpPr>
      <p:sp>
        <p:nvSpPr>
          <p:cNvPr id="303" name="Google Shape;303;p36"/>
          <p:cNvSpPr txBox="1"/>
          <p:nvPr>
            <p:ph type="title"/>
          </p:nvPr>
        </p:nvSpPr>
        <p:spPr>
          <a:xfrm>
            <a:off x="685800" y="609600"/>
            <a:ext cx="7772400" cy="11430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lang="en-US"/>
              <a:t>SAT Solver Heuristics</a:t>
            </a:r>
            <a:endParaRPr/>
          </a:p>
        </p:txBody>
      </p:sp>
      <p:sp>
        <p:nvSpPr>
          <p:cNvPr id="304" name="Google Shape;304;p36"/>
          <p:cNvSpPr txBox="1"/>
          <p:nvPr>
            <p:ph idx="1" type="body"/>
          </p:nvPr>
        </p:nvSpPr>
        <p:spPr>
          <a:xfrm>
            <a:off x="685800" y="1752600"/>
            <a:ext cx="7772400" cy="4114800"/>
          </a:xfrm>
          <a:prstGeom prst="rect">
            <a:avLst/>
          </a:prstGeom>
        </p:spPr>
        <p:txBody>
          <a:bodyPr anchorCtr="0" anchor="t" bIns="45700" lIns="91425" spcFirstLastPara="1" rIns="91425" wrap="square" tIns="45700">
            <a:noAutofit/>
          </a:bodyPr>
          <a:lstStyle/>
          <a:p>
            <a:pPr indent="-431800" lvl="0" marL="457200" rtl="0" algn="l">
              <a:spcBef>
                <a:spcPts val="640"/>
              </a:spcBef>
              <a:spcAft>
                <a:spcPts val="0"/>
              </a:spcAft>
              <a:buSzPts val="3200"/>
              <a:buAutoNum type="arabicPeriod" startAt="3"/>
            </a:pPr>
            <a:r>
              <a:rPr b="1" lang="en-US"/>
              <a:t>Intelligent backtracking</a:t>
            </a:r>
            <a:r>
              <a:rPr lang="en-US"/>
              <a:t>: jump back far enough to reach a variable responsible for the failure.</a:t>
            </a:r>
            <a:endParaRPr/>
          </a:p>
          <a:p>
            <a:pPr indent="-406400" lvl="1" marL="914400" rtl="0" algn="l">
              <a:spcBef>
                <a:spcPts val="0"/>
              </a:spcBef>
              <a:spcAft>
                <a:spcPts val="0"/>
              </a:spcAft>
              <a:buSzPts val="2800"/>
              <a:buChar char="–"/>
            </a:pPr>
            <a:r>
              <a:rPr b="1" lang="en-US"/>
              <a:t>Conflict clause learning</a:t>
            </a:r>
            <a:r>
              <a:rPr lang="en-US"/>
              <a:t> can record conflicts so they won’t be repeated later.</a:t>
            </a:r>
            <a:br>
              <a:rPr lang="en-US"/>
            </a:br>
            <a:endParaRPr/>
          </a:p>
          <a:p>
            <a:pPr indent="-431800" lvl="0" marL="457200" rtl="0" algn="l">
              <a:spcBef>
                <a:spcPts val="0"/>
              </a:spcBef>
              <a:spcAft>
                <a:spcPts val="0"/>
              </a:spcAft>
              <a:buSzPts val="3200"/>
              <a:buAutoNum type="arabicPeriod" startAt="3"/>
            </a:pPr>
            <a:r>
              <a:rPr b="1" lang="en-US"/>
              <a:t>Random restarts</a:t>
            </a:r>
            <a:r>
              <a:rPr lang="en-US"/>
              <a:t> if a run appears not to be making progress allow different choices of variables and values. Learned conflict clauses are retained.</a:t>
            </a:r>
            <a:endParaRPr/>
          </a:p>
        </p:txBody>
      </p:sp>
      <p:sp>
        <p:nvSpPr>
          <p:cNvPr id="305" name="Google Shape;305;p36"/>
          <p:cNvSpPr txBox="1"/>
          <p:nvPr>
            <p:ph idx="12" type="sldNum"/>
          </p:nvPr>
        </p:nvSpPr>
        <p:spPr>
          <a:xfrm>
            <a:off x="7135400" y="6492900"/>
            <a:ext cx="1905000" cy="2523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chemeClr val="dk1"/>
              </a:buClr>
              <a:buSzPts val="1400"/>
              <a:buFont typeface="Times New Roman"/>
              <a:buNone/>
            </a:pPr>
            <a:fld id="{00000000-1234-1234-1234-123412341234}" type="slidenum">
              <a:rPr lang="en-US"/>
              <a:t>‹#›</a:t>
            </a:fld>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10" name="Shape 310"/>
        <p:cNvGrpSpPr/>
        <p:nvPr/>
      </p:nvGrpSpPr>
      <p:grpSpPr>
        <a:xfrm>
          <a:off x="0" y="0"/>
          <a:ext cx="0" cy="0"/>
          <a:chOff x="0" y="0"/>
          <a:chExt cx="0" cy="0"/>
        </a:xfrm>
      </p:grpSpPr>
      <p:sp>
        <p:nvSpPr>
          <p:cNvPr id="311" name="Google Shape;311;p37"/>
          <p:cNvSpPr txBox="1"/>
          <p:nvPr>
            <p:ph type="title"/>
          </p:nvPr>
        </p:nvSpPr>
        <p:spPr>
          <a:xfrm>
            <a:off x="685800" y="609600"/>
            <a:ext cx="7772400" cy="11430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lang="en-US"/>
              <a:t>SAT Solver Heuristics</a:t>
            </a:r>
            <a:endParaRPr/>
          </a:p>
        </p:txBody>
      </p:sp>
      <p:sp>
        <p:nvSpPr>
          <p:cNvPr id="312" name="Google Shape;312;p37"/>
          <p:cNvSpPr txBox="1"/>
          <p:nvPr>
            <p:ph idx="1" type="body"/>
          </p:nvPr>
        </p:nvSpPr>
        <p:spPr>
          <a:xfrm>
            <a:off x="685800" y="1981200"/>
            <a:ext cx="7772400" cy="4114800"/>
          </a:xfrm>
          <a:prstGeom prst="rect">
            <a:avLst/>
          </a:prstGeom>
        </p:spPr>
        <p:txBody>
          <a:bodyPr anchorCtr="0" anchor="t" bIns="45700" lIns="91425" spcFirstLastPara="1" rIns="91425" wrap="square" tIns="45700">
            <a:noAutofit/>
          </a:bodyPr>
          <a:lstStyle/>
          <a:p>
            <a:pPr indent="-431800" lvl="0" marL="457200" rtl="0" algn="l">
              <a:spcBef>
                <a:spcPts val="640"/>
              </a:spcBef>
              <a:spcAft>
                <a:spcPts val="0"/>
              </a:spcAft>
              <a:buSzPts val="3200"/>
              <a:buAutoNum type="arabicPeriod" startAt="5"/>
            </a:pPr>
            <a:r>
              <a:rPr b="1" lang="en-US"/>
              <a:t>Clever indexing</a:t>
            </a:r>
            <a:r>
              <a:rPr lang="en-US"/>
              <a:t> provides fast access to things such as “the set of clauses in which the variable X</a:t>
            </a:r>
            <a:r>
              <a:rPr baseline="-25000" lang="en-US"/>
              <a:t>i</a:t>
            </a:r>
            <a:r>
              <a:rPr lang="en-US"/>
              <a:t> appears as a positive literal.”</a:t>
            </a:r>
            <a:br>
              <a:rPr lang="en-US"/>
            </a:br>
            <a:endParaRPr/>
          </a:p>
          <a:p>
            <a:pPr indent="-406400" lvl="1" marL="914400" rtl="0" algn="l">
              <a:spcBef>
                <a:spcPts val="0"/>
              </a:spcBef>
              <a:spcAft>
                <a:spcPts val="0"/>
              </a:spcAft>
              <a:buSzPts val="2800"/>
              <a:buChar char="–"/>
            </a:pPr>
            <a:r>
              <a:rPr lang="en-US"/>
              <a:t>Must be computed dynamically because we only care about clauses that have not yet been satisfied.</a:t>
            </a:r>
            <a:endParaRPr/>
          </a:p>
        </p:txBody>
      </p:sp>
      <p:sp>
        <p:nvSpPr>
          <p:cNvPr id="313" name="Google Shape;313;p37"/>
          <p:cNvSpPr txBox="1"/>
          <p:nvPr>
            <p:ph idx="12" type="sldNum"/>
          </p:nvPr>
        </p:nvSpPr>
        <p:spPr>
          <a:xfrm>
            <a:off x="7135400" y="6492900"/>
            <a:ext cx="1905000" cy="2523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chemeClr val="dk1"/>
              </a:buClr>
              <a:buSzPts val="1400"/>
              <a:buFont typeface="Times New Roman"/>
              <a:buNone/>
            </a:pPr>
            <a:fld id="{00000000-1234-1234-1234-123412341234}" type="slidenum">
              <a:rPr lang="en-US"/>
              <a:t>‹#›</a:t>
            </a:fld>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0">
  <p:cSld>
    <p:spTree>
      <p:nvGrpSpPr>
        <p:cNvPr id="317" name="Shape 317"/>
        <p:cNvGrpSpPr/>
        <p:nvPr/>
      </p:nvGrpSpPr>
      <p:grpSpPr>
        <a:xfrm>
          <a:off x="0" y="0"/>
          <a:ext cx="0" cy="0"/>
          <a:chOff x="0" y="0"/>
          <a:chExt cx="0" cy="0"/>
        </a:xfrm>
      </p:grpSpPr>
      <p:sp>
        <p:nvSpPr>
          <p:cNvPr id="318" name="Google Shape;318;p38"/>
          <p:cNvSpPr txBox="1"/>
          <p:nvPr>
            <p:ph type="title"/>
          </p:nvPr>
        </p:nvSpPr>
        <p:spPr>
          <a:xfrm>
            <a:off x="133350" y="180975"/>
            <a:ext cx="8905875" cy="44767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2800"/>
              <a:buFont typeface="Times New Roman"/>
              <a:buNone/>
            </a:pPr>
            <a:r>
              <a:rPr b="0" i="0" lang="en-US" sz="2800" u="none" cap="none" strike="noStrike">
                <a:solidFill>
                  <a:schemeClr val="dk2"/>
                </a:solidFill>
                <a:latin typeface="Times New Roman"/>
                <a:ea typeface="Times New Roman"/>
                <a:cs typeface="Times New Roman"/>
                <a:sym typeface="Times New Roman"/>
              </a:rPr>
              <a:t>Constraint learning aka nogood learning aka clause learning</a:t>
            </a:r>
            <a:br>
              <a:rPr b="0" i="0" lang="en-US" sz="2800" u="none" cap="none" strike="noStrike">
                <a:solidFill>
                  <a:schemeClr val="dk2"/>
                </a:solidFill>
                <a:latin typeface="Times New Roman"/>
                <a:ea typeface="Times New Roman"/>
                <a:cs typeface="Times New Roman"/>
                <a:sym typeface="Times New Roman"/>
              </a:rPr>
            </a:br>
            <a:r>
              <a:rPr b="0" i="0" lang="en-US" sz="2000" u="none" cap="none" strike="noStrike">
                <a:solidFill>
                  <a:schemeClr val="dk2"/>
                </a:solidFill>
                <a:latin typeface="Times New Roman"/>
                <a:ea typeface="Times New Roman"/>
                <a:cs typeface="Times New Roman"/>
                <a:sym typeface="Times New Roman"/>
              </a:rPr>
              <a:t>used by state-of-the-art SAT solvers</a:t>
            </a:r>
            <a:endParaRPr/>
          </a:p>
        </p:txBody>
      </p:sp>
      <p:pic>
        <p:nvPicPr>
          <p:cNvPr descr="사용자 삽입 이미지" id="319" name="Google Shape;319;p38"/>
          <p:cNvPicPr preferRelativeResize="0"/>
          <p:nvPr/>
        </p:nvPicPr>
        <p:blipFill rotWithShape="1">
          <a:blip r:embed="rId3">
            <a:alphaModFix/>
          </a:blip>
          <a:srcRect b="0" l="0" r="0" t="0"/>
          <a:stretch/>
        </p:blipFill>
        <p:spPr>
          <a:xfrm>
            <a:off x="2705100" y="869950"/>
            <a:ext cx="6353175" cy="4379912"/>
          </a:xfrm>
          <a:prstGeom prst="rect">
            <a:avLst/>
          </a:prstGeom>
          <a:noFill/>
          <a:ln>
            <a:noFill/>
          </a:ln>
        </p:spPr>
      </p:pic>
      <p:sp>
        <p:nvSpPr>
          <p:cNvPr id="320" name="Google Shape;320;p38"/>
          <p:cNvSpPr txBox="1"/>
          <p:nvPr/>
        </p:nvSpPr>
        <p:spPr>
          <a:xfrm>
            <a:off x="365125" y="946150"/>
            <a:ext cx="2676525" cy="169227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400"/>
              <a:buFont typeface="Times New Roman"/>
              <a:buNone/>
            </a:pPr>
            <a:r>
              <a:rPr b="0" i="1" lang="en-US" sz="2400" u="none">
                <a:solidFill>
                  <a:schemeClr val="dk1"/>
                </a:solidFill>
                <a:latin typeface="Times New Roman"/>
                <a:ea typeface="Times New Roman"/>
                <a:cs typeface="Times New Roman"/>
                <a:sym typeface="Times New Roman"/>
              </a:rPr>
              <a:t>Conflict graph</a:t>
            </a:r>
            <a:endParaRPr/>
          </a:p>
          <a:p>
            <a:pPr indent="-101600" lvl="0" marL="0" marR="0" rtl="0" algn="l">
              <a:lnSpc>
                <a:spcPct val="100000"/>
              </a:lnSpc>
              <a:spcBef>
                <a:spcPts val="0"/>
              </a:spcBef>
              <a:spcAft>
                <a:spcPts val="0"/>
              </a:spcAft>
              <a:buClr>
                <a:schemeClr val="dk1"/>
              </a:buClr>
              <a:buSzPts val="1600"/>
              <a:buFont typeface="Times New Roman"/>
              <a:buChar char="•"/>
            </a:pPr>
            <a:r>
              <a:rPr b="0" i="1" lang="en-US" sz="1600" u="none">
                <a:solidFill>
                  <a:schemeClr val="dk1"/>
                </a:solidFill>
                <a:latin typeface="Times New Roman"/>
                <a:ea typeface="Times New Roman"/>
                <a:cs typeface="Times New Roman"/>
                <a:sym typeface="Times New Roman"/>
              </a:rPr>
              <a:t>Nodes are literals</a:t>
            </a:r>
            <a:endParaRPr/>
          </a:p>
          <a:p>
            <a:pPr indent="-101600" lvl="0" marL="0" marR="0" rtl="0" algn="l">
              <a:lnSpc>
                <a:spcPct val="100000"/>
              </a:lnSpc>
              <a:spcBef>
                <a:spcPts val="0"/>
              </a:spcBef>
              <a:spcAft>
                <a:spcPts val="0"/>
              </a:spcAft>
              <a:buClr>
                <a:schemeClr val="dk1"/>
              </a:buClr>
              <a:buSzPts val="1600"/>
              <a:buFont typeface="Times New Roman"/>
              <a:buChar char="•"/>
            </a:pPr>
            <a:r>
              <a:rPr b="0" i="1" lang="en-US" sz="1600" u="none">
                <a:solidFill>
                  <a:schemeClr val="dk1"/>
                </a:solidFill>
                <a:latin typeface="Times New Roman"/>
                <a:ea typeface="Times New Roman"/>
                <a:cs typeface="Times New Roman"/>
                <a:sym typeface="Times New Roman"/>
              </a:rPr>
              <a:t>Number in parens shows the search tree level where that node got decided or implied</a:t>
            </a:r>
            <a:endParaRPr/>
          </a:p>
        </p:txBody>
      </p:sp>
      <p:sp>
        <p:nvSpPr>
          <p:cNvPr id="321" name="Google Shape;321;p38"/>
          <p:cNvSpPr txBox="1"/>
          <p:nvPr/>
        </p:nvSpPr>
        <p:spPr>
          <a:xfrm>
            <a:off x="431800" y="4914900"/>
            <a:ext cx="8445500" cy="1754187"/>
          </a:xfrm>
          <a:prstGeom prst="rect">
            <a:avLst/>
          </a:prstGeom>
          <a:noFill/>
          <a:ln>
            <a:noFill/>
          </a:ln>
        </p:spPr>
        <p:txBody>
          <a:bodyPr anchorCtr="0" anchor="t" bIns="45700" lIns="91425" spcFirstLastPara="1" rIns="91425" wrap="square" tIns="45700">
            <a:noAutofit/>
          </a:bodyPr>
          <a:lstStyle/>
          <a:p>
            <a:pPr indent="-285750" lvl="0" marL="285750" marR="0" rtl="0" algn="l">
              <a:lnSpc>
                <a:spcPct val="100000"/>
              </a:lnSpc>
              <a:spcBef>
                <a:spcPts val="0"/>
              </a:spcBef>
              <a:spcAft>
                <a:spcPts val="0"/>
              </a:spcAft>
              <a:buClr>
                <a:srgbClr val="008000"/>
              </a:buClr>
              <a:buSzPts val="1800"/>
              <a:buFont typeface="Times New Roman"/>
              <a:buChar char="•"/>
            </a:pPr>
            <a:r>
              <a:rPr b="0" i="0" lang="en-US" sz="1800" u="none">
                <a:solidFill>
                  <a:srgbClr val="008000"/>
                </a:solidFill>
                <a:latin typeface="Times New Roman"/>
                <a:ea typeface="Times New Roman"/>
                <a:cs typeface="Times New Roman"/>
                <a:sym typeface="Times New Roman"/>
              </a:rPr>
              <a:t>Which cuts should we use? </a:t>
            </a:r>
            <a:endParaRPr/>
          </a:p>
          <a:p>
            <a:pPr indent="-285750" lvl="0" marL="285750" marR="0" rtl="0" algn="l">
              <a:lnSpc>
                <a:spcPct val="100000"/>
              </a:lnSpc>
              <a:spcBef>
                <a:spcPts val="0"/>
              </a:spcBef>
              <a:spcAft>
                <a:spcPts val="0"/>
              </a:spcAft>
              <a:buClr>
                <a:srgbClr val="008000"/>
              </a:buClr>
              <a:buSzPts val="1800"/>
              <a:buFont typeface="Times New Roman"/>
              <a:buChar char="•"/>
            </a:pPr>
            <a:r>
              <a:rPr b="0" i="0" lang="en-US" sz="1800" u="none">
                <a:solidFill>
                  <a:srgbClr val="008000"/>
                </a:solidFill>
                <a:latin typeface="Times New Roman"/>
                <a:ea typeface="Times New Roman"/>
                <a:cs typeface="Times New Roman"/>
                <a:sym typeface="Times New Roman"/>
              </a:rPr>
              <a:t>Any cut that separates the conflict from the reasons would give a valid clause.  </a:t>
            </a:r>
            <a:endParaRPr/>
          </a:p>
          <a:p>
            <a:pPr indent="-285750" lvl="0" marL="285750" marR="0" rtl="0" algn="l">
              <a:lnSpc>
                <a:spcPct val="100000"/>
              </a:lnSpc>
              <a:spcBef>
                <a:spcPts val="0"/>
              </a:spcBef>
              <a:spcAft>
                <a:spcPts val="0"/>
              </a:spcAft>
              <a:buClr>
                <a:srgbClr val="008000"/>
              </a:buClr>
              <a:buSzPts val="1800"/>
              <a:buFont typeface="Times New Roman"/>
              <a:buChar char="•"/>
            </a:pPr>
            <a:r>
              <a:rPr b="0" i="0" lang="en-US" sz="1800" u="none">
                <a:solidFill>
                  <a:srgbClr val="008000"/>
                </a:solidFill>
                <a:latin typeface="Times New Roman"/>
                <a:ea typeface="Times New Roman"/>
                <a:cs typeface="Times New Roman"/>
                <a:sym typeface="Times New Roman"/>
              </a:rPr>
              <a:t>Clause from first-unique-implication-point (1UIP) cut is (v10 or -v8 or v17 or -v19).</a:t>
            </a:r>
            <a:endParaRPr/>
          </a:p>
          <a:p>
            <a:pPr indent="-285750" lvl="0" marL="285750" marR="0" rtl="0" algn="l">
              <a:lnSpc>
                <a:spcPct val="100000"/>
              </a:lnSpc>
              <a:spcBef>
                <a:spcPts val="0"/>
              </a:spcBef>
              <a:spcAft>
                <a:spcPts val="0"/>
              </a:spcAft>
              <a:buClr>
                <a:srgbClr val="008000"/>
              </a:buClr>
              <a:buSzPts val="1800"/>
              <a:buFont typeface="Times New Roman"/>
              <a:buChar char="•"/>
            </a:pPr>
            <a:r>
              <a:rPr b="0" i="0" lang="en-US" sz="1800" u="none">
                <a:solidFill>
                  <a:srgbClr val="008000"/>
                </a:solidFill>
                <a:latin typeface="Times New Roman"/>
                <a:ea typeface="Times New Roman"/>
                <a:cs typeface="Times New Roman"/>
                <a:sym typeface="Times New Roman"/>
              </a:rPr>
              <a:t>1UIP scheme performs well in practice.</a:t>
            </a:r>
            <a:endParaRPr/>
          </a:p>
          <a:p>
            <a:pPr indent="-285750" lvl="0" marL="285750" marR="0" rtl="0" algn="l">
              <a:lnSpc>
                <a:spcPct val="100000"/>
              </a:lnSpc>
              <a:spcBef>
                <a:spcPts val="0"/>
              </a:spcBef>
              <a:spcAft>
                <a:spcPts val="0"/>
              </a:spcAft>
              <a:buClr>
                <a:srgbClr val="008000"/>
              </a:buClr>
              <a:buSzPts val="1800"/>
              <a:buFont typeface="Times New Roman"/>
              <a:buChar char="•"/>
            </a:pPr>
            <a:r>
              <a:rPr b="0" i="0" lang="en-US" sz="1800" u="none">
                <a:solidFill>
                  <a:srgbClr val="008000"/>
                </a:solidFill>
                <a:latin typeface="Times New Roman"/>
                <a:ea typeface="Times New Roman"/>
                <a:cs typeface="Times New Roman"/>
                <a:sym typeface="Times New Roman"/>
              </a:rPr>
              <a:t>The learned clauses apply to all other parts of the tree as well.  </a:t>
            </a:r>
            <a:endParaRPr/>
          </a:p>
          <a:p>
            <a:pPr indent="-285750" lvl="0" marL="285750" marR="0" rtl="0" algn="l">
              <a:lnSpc>
                <a:spcPct val="100000"/>
              </a:lnSpc>
              <a:spcBef>
                <a:spcPts val="0"/>
              </a:spcBef>
              <a:spcAft>
                <a:spcPts val="0"/>
              </a:spcAft>
              <a:buClr>
                <a:srgbClr val="008000"/>
              </a:buClr>
              <a:buSzPts val="1800"/>
              <a:buFont typeface="Times New Roman"/>
              <a:buChar char="•"/>
            </a:pPr>
            <a:r>
              <a:rPr b="0" i="0" lang="en-US" sz="1800" u="none">
                <a:solidFill>
                  <a:srgbClr val="008000"/>
                </a:solidFill>
                <a:latin typeface="Times New Roman"/>
                <a:ea typeface="Times New Roman"/>
                <a:cs typeface="Times New Roman"/>
                <a:sym typeface="Times New Roman"/>
              </a:rPr>
              <a:t>Should we delete some clauses at some point?</a:t>
            </a:r>
            <a:endParaRPr/>
          </a:p>
        </p:txBody>
      </p:sp>
      <p:sp>
        <p:nvSpPr>
          <p:cNvPr id="322" name="Google Shape;322;p38"/>
          <p:cNvSpPr txBox="1"/>
          <p:nvPr>
            <p:ph idx="12" type="sldNum"/>
          </p:nvPr>
        </p:nvSpPr>
        <p:spPr>
          <a:xfrm>
            <a:off x="7135400" y="6492900"/>
            <a:ext cx="1905000" cy="2523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chemeClr val="dk1"/>
              </a:buClr>
              <a:buSzPts val="1400"/>
              <a:buFont typeface="Times New Roman"/>
              <a:buNone/>
            </a:pPr>
            <a:fld id="{00000000-1234-1234-1234-123412341234}" type="slidenum">
              <a:rPr lang="en-US"/>
              <a:t>‹#›</a:t>
            </a:fld>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26" name="Shape 326"/>
        <p:cNvGrpSpPr/>
        <p:nvPr/>
      </p:nvGrpSpPr>
      <p:grpSpPr>
        <a:xfrm>
          <a:off x="0" y="0"/>
          <a:ext cx="0" cy="0"/>
          <a:chOff x="0" y="0"/>
          <a:chExt cx="0" cy="0"/>
        </a:xfrm>
      </p:grpSpPr>
      <p:grpSp>
        <p:nvGrpSpPr>
          <p:cNvPr id="327" name="Google Shape;327;p39"/>
          <p:cNvGrpSpPr/>
          <p:nvPr/>
        </p:nvGrpSpPr>
        <p:grpSpPr>
          <a:xfrm>
            <a:off x="239712" y="538162"/>
            <a:ext cx="8245475" cy="5133975"/>
            <a:chOff x="0" y="0"/>
            <a:chExt cx="2147483647" cy="2147483647"/>
          </a:xfrm>
        </p:grpSpPr>
        <p:pic>
          <p:nvPicPr>
            <p:cNvPr id="328" name="Google Shape;328;p39"/>
            <p:cNvPicPr preferRelativeResize="0"/>
            <p:nvPr/>
          </p:nvPicPr>
          <p:blipFill rotWithShape="1">
            <a:blip r:embed="rId3">
              <a:alphaModFix/>
            </a:blip>
            <a:srcRect b="0" l="0" r="0" t="0"/>
            <a:stretch/>
          </p:blipFill>
          <p:spPr>
            <a:xfrm>
              <a:off x="0" y="0"/>
              <a:ext cx="2147483647" cy="2147483647"/>
            </a:xfrm>
            <a:prstGeom prst="rect">
              <a:avLst/>
            </a:prstGeom>
            <a:noFill/>
            <a:ln>
              <a:noFill/>
            </a:ln>
          </p:spPr>
        </p:pic>
        <p:sp>
          <p:nvSpPr>
            <p:cNvPr id="329" name="Google Shape;329;p39"/>
            <p:cNvSpPr txBox="1"/>
            <p:nvPr/>
          </p:nvSpPr>
          <p:spPr>
            <a:xfrm>
              <a:off x="445858340" y="539858831"/>
              <a:ext cx="607815361" cy="271163591"/>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2400" u="none">
                <a:solidFill>
                  <a:schemeClr val="dk1"/>
                </a:solidFill>
                <a:latin typeface="Times New Roman"/>
                <a:ea typeface="Times New Roman"/>
                <a:cs typeface="Times New Roman"/>
                <a:sym typeface="Times New Roman"/>
              </a:endParaRPr>
            </a:p>
          </p:txBody>
        </p:sp>
      </p:grpSp>
      <p:sp>
        <p:nvSpPr>
          <p:cNvPr id="330" name="Google Shape;330;p39"/>
          <p:cNvSpPr txBox="1"/>
          <p:nvPr/>
        </p:nvSpPr>
        <p:spPr>
          <a:xfrm>
            <a:off x="7372350" y="400050"/>
            <a:ext cx="962025" cy="561975"/>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2400" u="none">
              <a:solidFill>
                <a:schemeClr val="dk1"/>
              </a:solidFill>
              <a:latin typeface="Times New Roman"/>
              <a:ea typeface="Times New Roman"/>
              <a:cs typeface="Times New Roman"/>
              <a:sym typeface="Times New Roman"/>
            </a:endParaRPr>
          </a:p>
        </p:txBody>
      </p:sp>
      <p:sp>
        <p:nvSpPr>
          <p:cNvPr id="331" name="Google Shape;331;p39"/>
          <p:cNvSpPr txBox="1"/>
          <p:nvPr/>
        </p:nvSpPr>
        <p:spPr>
          <a:xfrm>
            <a:off x="200025" y="5438775"/>
            <a:ext cx="703262" cy="36988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Helvetica Neue"/>
              <a:buNone/>
            </a:pPr>
            <a:r>
              <a:rPr b="1" i="0" lang="en-US" sz="1800" u="none">
                <a:solidFill>
                  <a:schemeClr val="dk1"/>
                </a:solidFill>
                <a:latin typeface="Helvetica Neue"/>
                <a:ea typeface="Helvetica Neue"/>
                <a:cs typeface="Helvetica Neue"/>
                <a:sym typeface="Helvetica Neue"/>
              </a:rPr>
              <a:t>x2=0</a:t>
            </a:r>
            <a:endParaRPr/>
          </a:p>
        </p:txBody>
      </p:sp>
      <p:sp>
        <p:nvSpPr>
          <p:cNvPr id="332" name="Google Shape;332;p39"/>
          <p:cNvSpPr txBox="1"/>
          <p:nvPr/>
        </p:nvSpPr>
        <p:spPr>
          <a:xfrm>
            <a:off x="504825" y="5210175"/>
            <a:ext cx="1085850" cy="266700"/>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2400" u="none">
              <a:solidFill>
                <a:schemeClr val="dk1"/>
              </a:solidFill>
              <a:latin typeface="Times New Roman"/>
              <a:ea typeface="Times New Roman"/>
              <a:cs typeface="Times New Roman"/>
              <a:sym typeface="Times New Roman"/>
            </a:endParaRPr>
          </a:p>
        </p:txBody>
      </p:sp>
      <p:sp>
        <p:nvSpPr>
          <p:cNvPr id="333" name="Google Shape;333;p39"/>
          <p:cNvSpPr txBox="1"/>
          <p:nvPr/>
        </p:nvSpPr>
        <p:spPr>
          <a:xfrm>
            <a:off x="3625850" y="704850"/>
            <a:ext cx="763587" cy="10160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200"/>
              <a:buFont typeface="Times New Roman"/>
              <a:buNone/>
            </a:pPr>
            <a:r>
              <a:rPr b="0" i="0" lang="en-US" sz="1200" u="none">
                <a:solidFill>
                  <a:schemeClr val="dk1"/>
                </a:solidFill>
                <a:latin typeface="Times New Roman"/>
                <a:ea typeface="Times New Roman"/>
                <a:cs typeface="Times New Roman"/>
                <a:sym typeface="Times New Roman"/>
              </a:rPr>
              <a:t>Dotted </a:t>
            </a:r>
            <a:endParaRPr/>
          </a:p>
          <a:p>
            <a:pPr indent="0" lvl="0" marL="0" marR="0" rtl="0" algn="l">
              <a:lnSpc>
                <a:spcPct val="100000"/>
              </a:lnSpc>
              <a:spcBef>
                <a:spcPts val="0"/>
              </a:spcBef>
              <a:spcAft>
                <a:spcPts val="0"/>
              </a:spcAft>
              <a:buClr>
                <a:schemeClr val="dk1"/>
              </a:buClr>
              <a:buSzPts val="1200"/>
              <a:buFont typeface="Times New Roman"/>
              <a:buNone/>
            </a:pPr>
            <a:r>
              <a:rPr b="0" i="0" lang="en-US" sz="1200" u="none">
                <a:solidFill>
                  <a:schemeClr val="dk1"/>
                </a:solidFill>
                <a:latin typeface="Times New Roman"/>
                <a:ea typeface="Times New Roman"/>
                <a:cs typeface="Times New Roman"/>
                <a:sym typeface="Times New Roman"/>
              </a:rPr>
              <a:t>arrows </a:t>
            </a:r>
            <a:endParaRPr/>
          </a:p>
          <a:p>
            <a:pPr indent="0" lvl="0" marL="0" marR="0" rtl="0" algn="l">
              <a:lnSpc>
                <a:spcPct val="100000"/>
              </a:lnSpc>
              <a:spcBef>
                <a:spcPts val="0"/>
              </a:spcBef>
              <a:spcAft>
                <a:spcPts val="0"/>
              </a:spcAft>
              <a:buClr>
                <a:schemeClr val="dk1"/>
              </a:buClr>
              <a:buSzPts val="1200"/>
              <a:buFont typeface="Times New Roman"/>
              <a:buNone/>
            </a:pPr>
            <a:r>
              <a:rPr b="0" i="0" lang="en-US" sz="1200" u="none">
                <a:solidFill>
                  <a:schemeClr val="dk1"/>
                </a:solidFill>
                <a:latin typeface="Times New Roman"/>
                <a:ea typeface="Times New Roman"/>
                <a:cs typeface="Times New Roman"/>
                <a:sym typeface="Times New Roman"/>
              </a:rPr>
              <a:t>not </a:t>
            </a:r>
            <a:endParaRPr/>
          </a:p>
          <a:p>
            <a:pPr indent="0" lvl="0" marL="0" marR="0" rtl="0" algn="l">
              <a:lnSpc>
                <a:spcPct val="100000"/>
              </a:lnSpc>
              <a:spcBef>
                <a:spcPts val="0"/>
              </a:spcBef>
              <a:spcAft>
                <a:spcPts val="0"/>
              </a:spcAft>
              <a:buClr>
                <a:schemeClr val="dk1"/>
              </a:buClr>
              <a:buSzPts val="1200"/>
              <a:buFont typeface="Times New Roman"/>
              <a:buNone/>
            </a:pPr>
            <a:r>
              <a:rPr b="0" i="0" lang="en-US" sz="1200" u="none">
                <a:solidFill>
                  <a:schemeClr val="dk1"/>
                </a:solidFill>
                <a:latin typeface="Times New Roman"/>
                <a:ea typeface="Times New Roman"/>
                <a:cs typeface="Times New Roman"/>
                <a:sym typeface="Times New Roman"/>
              </a:rPr>
              <a:t>explored </a:t>
            </a:r>
            <a:endParaRPr/>
          </a:p>
          <a:p>
            <a:pPr indent="0" lvl="0" marL="0" marR="0" rtl="0" algn="l">
              <a:lnSpc>
                <a:spcPct val="100000"/>
              </a:lnSpc>
              <a:spcBef>
                <a:spcPts val="0"/>
              </a:spcBef>
              <a:spcAft>
                <a:spcPts val="0"/>
              </a:spcAft>
              <a:buClr>
                <a:schemeClr val="dk1"/>
              </a:buClr>
              <a:buSzPts val="1200"/>
              <a:buFont typeface="Times New Roman"/>
              <a:buNone/>
            </a:pPr>
            <a:r>
              <a:rPr b="0" i="0" lang="en-US" sz="1200" u="none">
                <a:solidFill>
                  <a:schemeClr val="dk1"/>
                </a:solidFill>
                <a:latin typeface="Times New Roman"/>
                <a:ea typeface="Times New Roman"/>
                <a:cs typeface="Times New Roman"/>
                <a:sym typeface="Times New Roman"/>
              </a:rPr>
              <a:t>yet</a:t>
            </a:r>
            <a:endParaRPr/>
          </a:p>
        </p:txBody>
      </p:sp>
      <p:sp>
        <p:nvSpPr>
          <p:cNvPr id="334" name="Google Shape;334;p39"/>
          <p:cNvSpPr txBox="1"/>
          <p:nvPr>
            <p:ph type="title"/>
          </p:nvPr>
        </p:nvSpPr>
        <p:spPr>
          <a:xfrm>
            <a:off x="200025" y="57150"/>
            <a:ext cx="8789987" cy="5683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2800"/>
              <a:buFont typeface="Times New Roman"/>
              <a:buNone/>
            </a:pPr>
            <a:r>
              <a:rPr b="0" i="0" lang="en-US" sz="2800" u="none" cap="none" strike="noStrike">
                <a:solidFill>
                  <a:schemeClr val="dk2"/>
                </a:solidFill>
                <a:latin typeface="Times New Roman"/>
                <a:ea typeface="Times New Roman"/>
                <a:cs typeface="Times New Roman"/>
                <a:sym typeface="Times New Roman"/>
              </a:rPr>
              <a:t>Clause learning (aka nogood learning) </a:t>
            </a:r>
            <a:r>
              <a:rPr b="0" i="0" lang="en-US" sz="1100" u="none" cap="none" strike="noStrike">
                <a:solidFill>
                  <a:schemeClr val="dk2"/>
                </a:solidFill>
                <a:latin typeface="Times New Roman"/>
                <a:ea typeface="Times New Roman"/>
                <a:cs typeface="Times New Roman"/>
                <a:sym typeface="Times New Roman"/>
              </a:rPr>
              <a:t>(used by state-of-the-art SAT solvers) </a:t>
            </a:r>
            <a:endParaRPr/>
          </a:p>
        </p:txBody>
      </p:sp>
      <p:sp>
        <p:nvSpPr>
          <p:cNvPr id="335" name="Google Shape;335;p39"/>
          <p:cNvSpPr txBox="1"/>
          <p:nvPr/>
        </p:nvSpPr>
        <p:spPr>
          <a:xfrm>
            <a:off x="1352550" y="3005137"/>
            <a:ext cx="1436687" cy="33813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00"/>
              <a:buFont typeface="Times New Roman"/>
              <a:buNone/>
            </a:pPr>
            <a:r>
              <a:rPr b="0" i="0" lang="en-US" sz="1600" u="sng">
                <a:solidFill>
                  <a:schemeClr val="dk1"/>
                </a:solidFill>
                <a:latin typeface="Times New Roman"/>
                <a:ea typeface="Times New Roman"/>
                <a:cs typeface="Times New Roman"/>
                <a:sym typeface="Times New Roman"/>
              </a:rPr>
              <a:t>Conflict graph:</a:t>
            </a:r>
            <a:endParaRPr/>
          </a:p>
        </p:txBody>
      </p:sp>
      <p:sp>
        <p:nvSpPr>
          <p:cNvPr id="336" name="Google Shape;336;p39"/>
          <p:cNvSpPr txBox="1"/>
          <p:nvPr/>
        </p:nvSpPr>
        <p:spPr>
          <a:xfrm>
            <a:off x="1201737" y="5438775"/>
            <a:ext cx="7634287" cy="13843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1400"/>
              <a:buFont typeface="Arial"/>
              <a:buChar char="•"/>
            </a:pPr>
            <a:r>
              <a:rPr b="0" i="0" lang="en-US" sz="1400" u="none">
                <a:solidFill>
                  <a:schemeClr val="dk1"/>
                </a:solidFill>
                <a:latin typeface="Times New Roman"/>
                <a:ea typeface="Times New Roman"/>
                <a:cs typeface="Times New Roman"/>
                <a:sym typeface="Times New Roman"/>
              </a:rPr>
              <a:t>Which cut(s) should we use? </a:t>
            </a:r>
            <a:endParaRPr/>
          </a:p>
          <a:p>
            <a:pPr indent="-342900" lvl="0" marL="342900" marR="0" rtl="0" algn="l">
              <a:lnSpc>
                <a:spcPct val="100000"/>
              </a:lnSpc>
              <a:spcBef>
                <a:spcPts val="0"/>
              </a:spcBef>
              <a:spcAft>
                <a:spcPts val="0"/>
              </a:spcAft>
              <a:buClr>
                <a:schemeClr val="dk1"/>
              </a:buClr>
              <a:buSzPts val="1400"/>
              <a:buFont typeface="Arial"/>
              <a:buChar char="•"/>
            </a:pPr>
            <a:r>
              <a:rPr b="0" i="0" lang="en-US" sz="1400" u="none">
                <a:solidFill>
                  <a:schemeClr val="dk1"/>
                </a:solidFill>
                <a:latin typeface="Times New Roman"/>
                <a:ea typeface="Times New Roman"/>
                <a:cs typeface="Times New Roman"/>
                <a:sym typeface="Times New Roman"/>
              </a:rPr>
              <a:t>Any cut that separates the conflict from the yellow reason nodes would give a valid clause.  </a:t>
            </a:r>
            <a:endParaRPr/>
          </a:p>
          <a:p>
            <a:pPr indent="-342900" lvl="0" marL="342900" marR="0" rtl="0" algn="l">
              <a:lnSpc>
                <a:spcPct val="100000"/>
              </a:lnSpc>
              <a:spcBef>
                <a:spcPts val="0"/>
              </a:spcBef>
              <a:spcAft>
                <a:spcPts val="0"/>
              </a:spcAft>
              <a:buClr>
                <a:schemeClr val="dk1"/>
              </a:buClr>
              <a:buSzPts val="1400"/>
              <a:buFont typeface="Arial"/>
              <a:buChar char="•"/>
            </a:pPr>
            <a:r>
              <a:rPr b="0" i="0" lang="en-US" sz="1400" u="none">
                <a:solidFill>
                  <a:schemeClr val="dk1"/>
                </a:solidFill>
                <a:latin typeface="Times New Roman"/>
                <a:ea typeface="Times New Roman"/>
                <a:cs typeface="Times New Roman"/>
                <a:sym typeface="Times New Roman"/>
              </a:rPr>
              <a:t>Clause from first-unique-implication-point (1UIP) cut is shown here.</a:t>
            </a:r>
            <a:endParaRPr/>
          </a:p>
          <a:p>
            <a:pPr indent="-342900" lvl="0" marL="342900" marR="0" rtl="0" algn="l">
              <a:lnSpc>
                <a:spcPct val="100000"/>
              </a:lnSpc>
              <a:spcBef>
                <a:spcPts val="0"/>
              </a:spcBef>
              <a:spcAft>
                <a:spcPts val="0"/>
              </a:spcAft>
              <a:buClr>
                <a:schemeClr val="dk1"/>
              </a:buClr>
              <a:buSzPts val="1400"/>
              <a:buFont typeface="Arial"/>
              <a:buChar char="•"/>
            </a:pPr>
            <a:r>
              <a:rPr b="0" i="0" lang="en-US" sz="1400" u="none">
                <a:solidFill>
                  <a:schemeClr val="dk1"/>
                </a:solidFill>
                <a:latin typeface="Times New Roman"/>
                <a:ea typeface="Times New Roman"/>
                <a:cs typeface="Times New Roman"/>
                <a:sym typeface="Times New Roman"/>
              </a:rPr>
              <a:t>1UIP scheme performs well in practice.</a:t>
            </a:r>
            <a:endParaRPr/>
          </a:p>
          <a:p>
            <a:pPr indent="-342900" lvl="0" marL="342900" marR="0" rtl="0" algn="l">
              <a:lnSpc>
                <a:spcPct val="100000"/>
              </a:lnSpc>
              <a:spcBef>
                <a:spcPts val="0"/>
              </a:spcBef>
              <a:spcAft>
                <a:spcPts val="0"/>
              </a:spcAft>
              <a:buClr>
                <a:schemeClr val="dk1"/>
              </a:buClr>
              <a:buSzPts val="1400"/>
              <a:buFont typeface="Arial"/>
              <a:buChar char="•"/>
            </a:pPr>
            <a:r>
              <a:rPr b="0" i="0" lang="en-US" sz="1400" u="none">
                <a:solidFill>
                  <a:schemeClr val="dk1"/>
                </a:solidFill>
                <a:latin typeface="Times New Roman"/>
                <a:ea typeface="Times New Roman"/>
                <a:cs typeface="Times New Roman"/>
                <a:sym typeface="Times New Roman"/>
              </a:rPr>
              <a:t>The learned clauses apply to all other parts of the tree.  </a:t>
            </a:r>
            <a:endParaRPr/>
          </a:p>
          <a:p>
            <a:pPr indent="-342900" lvl="0" marL="342900" marR="0" rtl="0" algn="l">
              <a:lnSpc>
                <a:spcPct val="100000"/>
              </a:lnSpc>
              <a:spcBef>
                <a:spcPts val="0"/>
              </a:spcBef>
              <a:spcAft>
                <a:spcPts val="0"/>
              </a:spcAft>
              <a:buClr>
                <a:schemeClr val="dk1"/>
              </a:buClr>
              <a:buSzPts val="1400"/>
              <a:buFont typeface="Arial"/>
              <a:buChar char="•"/>
            </a:pPr>
            <a:r>
              <a:rPr b="0" i="0" lang="en-US" sz="1400" u="none">
                <a:solidFill>
                  <a:schemeClr val="dk1"/>
                </a:solidFill>
                <a:latin typeface="Times New Roman"/>
                <a:ea typeface="Times New Roman"/>
                <a:cs typeface="Times New Roman"/>
                <a:sym typeface="Times New Roman"/>
              </a:rPr>
              <a:t>Should we delete some clauses at some point?</a:t>
            </a:r>
            <a:endParaRPr/>
          </a:p>
        </p:txBody>
      </p:sp>
      <p:sp>
        <p:nvSpPr>
          <p:cNvPr id="337" name="Google Shape;337;p39"/>
          <p:cNvSpPr txBox="1"/>
          <p:nvPr>
            <p:ph idx="12" type="sldNum"/>
          </p:nvPr>
        </p:nvSpPr>
        <p:spPr>
          <a:xfrm>
            <a:off x="7135400" y="6492900"/>
            <a:ext cx="1905000" cy="2523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chemeClr val="dk1"/>
              </a:buClr>
              <a:buSzPts val="1400"/>
              <a:buFont typeface="Times New Roman"/>
              <a:buNone/>
            </a:pPr>
            <a:fld id="{00000000-1234-1234-1234-123412341234}" type="slidenum">
              <a:rPr lang="en-US"/>
              <a:t>‹#›</a:t>
            </a:fld>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41" name="Shape 341"/>
        <p:cNvGrpSpPr/>
        <p:nvPr/>
      </p:nvGrpSpPr>
      <p:grpSpPr>
        <a:xfrm>
          <a:off x="0" y="0"/>
          <a:ext cx="0" cy="0"/>
          <a:chOff x="0" y="0"/>
          <a:chExt cx="0" cy="0"/>
        </a:xfrm>
      </p:grpSpPr>
      <p:grpSp>
        <p:nvGrpSpPr>
          <p:cNvPr id="342" name="Google Shape;342;p40"/>
          <p:cNvGrpSpPr/>
          <p:nvPr/>
        </p:nvGrpSpPr>
        <p:grpSpPr>
          <a:xfrm>
            <a:off x="239712" y="538162"/>
            <a:ext cx="8245475" cy="5133975"/>
            <a:chOff x="0" y="0"/>
            <a:chExt cx="2147483647" cy="2147483647"/>
          </a:xfrm>
        </p:grpSpPr>
        <p:pic>
          <p:nvPicPr>
            <p:cNvPr id="343" name="Google Shape;343;p40"/>
            <p:cNvPicPr preferRelativeResize="0"/>
            <p:nvPr/>
          </p:nvPicPr>
          <p:blipFill rotWithShape="1">
            <a:blip r:embed="rId3">
              <a:alphaModFix/>
            </a:blip>
            <a:srcRect b="0" l="0" r="0" t="0"/>
            <a:stretch/>
          </p:blipFill>
          <p:spPr>
            <a:xfrm>
              <a:off x="0" y="0"/>
              <a:ext cx="2147483647" cy="2147483647"/>
            </a:xfrm>
            <a:prstGeom prst="rect">
              <a:avLst/>
            </a:prstGeom>
            <a:noFill/>
            <a:ln>
              <a:noFill/>
            </a:ln>
          </p:spPr>
        </p:pic>
        <p:sp>
          <p:nvSpPr>
            <p:cNvPr id="344" name="Google Shape;344;p40"/>
            <p:cNvSpPr txBox="1"/>
            <p:nvPr/>
          </p:nvSpPr>
          <p:spPr>
            <a:xfrm>
              <a:off x="445858340" y="539858831"/>
              <a:ext cx="607815361" cy="271163591"/>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2400" u="none">
                <a:solidFill>
                  <a:schemeClr val="dk1"/>
                </a:solidFill>
                <a:latin typeface="Times New Roman"/>
                <a:ea typeface="Times New Roman"/>
                <a:cs typeface="Times New Roman"/>
                <a:sym typeface="Times New Roman"/>
              </a:endParaRPr>
            </a:p>
          </p:txBody>
        </p:sp>
      </p:grpSp>
      <p:sp>
        <p:nvSpPr>
          <p:cNvPr id="345" name="Google Shape;345;p40"/>
          <p:cNvSpPr txBox="1"/>
          <p:nvPr/>
        </p:nvSpPr>
        <p:spPr>
          <a:xfrm>
            <a:off x="1872300" y="5494325"/>
            <a:ext cx="6984300" cy="1322400"/>
          </a:xfrm>
          <a:prstGeom prst="rect">
            <a:avLst/>
          </a:prstGeom>
          <a:noFill/>
          <a:ln>
            <a:noFill/>
          </a:ln>
        </p:spPr>
        <p:txBody>
          <a:bodyPr anchorCtr="0" anchor="t" bIns="45700" lIns="91425" spcFirstLastPara="1" rIns="91425" wrap="square" tIns="45700">
            <a:noAutofit/>
          </a:bodyPr>
          <a:lstStyle/>
          <a:p>
            <a:pPr indent="-127000" lvl="0" marL="0" marR="0" rtl="0" algn="l">
              <a:lnSpc>
                <a:spcPct val="100000"/>
              </a:lnSpc>
              <a:spcBef>
                <a:spcPts val="0"/>
              </a:spcBef>
              <a:spcAft>
                <a:spcPts val="0"/>
              </a:spcAft>
              <a:buClr>
                <a:srgbClr val="008000"/>
              </a:buClr>
              <a:buSzPts val="2000"/>
              <a:buFont typeface="Times New Roman"/>
              <a:buChar char="•"/>
            </a:pPr>
            <a:r>
              <a:rPr b="0" i="0" lang="en-US" sz="2000" u="none">
                <a:solidFill>
                  <a:srgbClr val="008000"/>
                </a:solidFill>
                <a:latin typeface="Times New Roman"/>
                <a:ea typeface="Times New Roman"/>
                <a:cs typeface="Times New Roman"/>
                <a:sym typeface="Times New Roman"/>
              </a:rPr>
              <a:t> </a:t>
            </a:r>
            <a:r>
              <a:rPr b="0" i="0" lang="en-US" sz="2000" u="none">
                <a:solidFill>
                  <a:srgbClr val="0070C0"/>
                </a:solidFill>
                <a:latin typeface="Times New Roman"/>
                <a:ea typeface="Times New Roman"/>
                <a:cs typeface="Times New Roman"/>
                <a:sym typeface="Times New Roman"/>
              </a:rPr>
              <a:t>Then backjump to the decision level of x3=1, </a:t>
            </a:r>
            <a:endParaRPr/>
          </a:p>
          <a:p>
            <a:pPr indent="0" lvl="0" marL="0" marR="0" rtl="0" algn="l">
              <a:lnSpc>
                <a:spcPct val="100000"/>
              </a:lnSpc>
              <a:spcBef>
                <a:spcPts val="0"/>
              </a:spcBef>
              <a:spcAft>
                <a:spcPts val="0"/>
              </a:spcAft>
              <a:buClr>
                <a:srgbClr val="0070C0"/>
              </a:buClr>
              <a:buSzPts val="2000"/>
              <a:buFont typeface="Times New Roman"/>
              <a:buNone/>
            </a:pPr>
            <a:r>
              <a:rPr b="0" i="0" lang="en-US" sz="2000" u="none">
                <a:solidFill>
                  <a:srgbClr val="0070C0"/>
                </a:solidFill>
                <a:latin typeface="Times New Roman"/>
                <a:ea typeface="Times New Roman"/>
                <a:cs typeface="Times New Roman"/>
                <a:sym typeface="Times New Roman"/>
              </a:rPr>
              <a:t>   keeping x3=1 (for now), and </a:t>
            </a:r>
            <a:endParaRPr/>
          </a:p>
          <a:p>
            <a:pPr indent="0" lvl="0" marL="0" marR="0" rtl="0" algn="l">
              <a:lnSpc>
                <a:spcPct val="100000"/>
              </a:lnSpc>
              <a:spcBef>
                <a:spcPts val="0"/>
              </a:spcBef>
              <a:spcAft>
                <a:spcPts val="0"/>
              </a:spcAft>
              <a:buClr>
                <a:srgbClr val="0070C0"/>
              </a:buClr>
              <a:buSzPts val="2000"/>
              <a:buFont typeface="Times New Roman"/>
              <a:buNone/>
            </a:pPr>
            <a:r>
              <a:rPr b="0" i="0" lang="en-US" sz="2000" u="none">
                <a:solidFill>
                  <a:srgbClr val="0070C0"/>
                </a:solidFill>
                <a:latin typeface="Times New Roman"/>
                <a:ea typeface="Times New Roman"/>
                <a:cs typeface="Times New Roman"/>
                <a:sym typeface="Times New Roman"/>
              </a:rPr>
              <a:t>   forcing the implied fact x7=0 for that x3=1 branch</a:t>
            </a:r>
            <a:endParaRPr/>
          </a:p>
          <a:p>
            <a:pPr indent="-127000" lvl="0" marL="0" marR="0" rtl="0" algn="l">
              <a:lnSpc>
                <a:spcPct val="100000"/>
              </a:lnSpc>
              <a:spcBef>
                <a:spcPts val="0"/>
              </a:spcBef>
              <a:spcAft>
                <a:spcPts val="0"/>
              </a:spcAft>
              <a:buClr>
                <a:srgbClr val="0070C0"/>
              </a:buClr>
              <a:buSzPts val="2000"/>
              <a:buFont typeface="Times New Roman"/>
              <a:buChar char="•"/>
            </a:pPr>
            <a:r>
              <a:rPr b="0" i="0" lang="en-US" sz="2000" u="none">
                <a:solidFill>
                  <a:srgbClr val="0070C0"/>
                </a:solidFill>
                <a:latin typeface="Times New Roman"/>
                <a:ea typeface="Times New Roman"/>
                <a:cs typeface="Times New Roman"/>
                <a:sym typeface="Times New Roman"/>
              </a:rPr>
              <a:t> WHAT’S THE POINT?  A: No need to just backtrack to x2</a:t>
            </a:r>
            <a:endParaRPr/>
          </a:p>
        </p:txBody>
      </p:sp>
      <p:cxnSp>
        <p:nvCxnSpPr>
          <p:cNvPr id="346" name="Google Shape;346;p40"/>
          <p:cNvCxnSpPr/>
          <p:nvPr/>
        </p:nvCxnSpPr>
        <p:spPr>
          <a:xfrm flipH="1" rot="5400000">
            <a:off x="5033962" y="2405062"/>
            <a:ext cx="1047750" cy="276225"/>
          </a:xfrm>
          <a:prstGeom prst="straightConnector1">
            <a:avLst/>
          </a:prstGeom>
          <a:noFill/>
          <a:ln cap="flat" cmpd="sng" w="76200">
            <a:solidFill>
              <a:srgbClr val="0070C0"/>
            </a:solidFill>
            <a:prstDash val="solid"/>
            <a:miter lim="800000"/>
            <a:headEnd len="med" w="med" type="none"/>
            <a:tailEnd len="med" w="med" type="stealth"/>
          </a:ln>
        </p:spPr>
      </p:cxnSp>
      <p:sp>
        <p:nvSpPr>
          <p:cNvPr id="347" name="Google Shape;347;p40"/>
          <p:cNvSpPr txBox="1"/>
          <p:nvPr/>
        </p:nvSpPr>
        <p:spPr>
          <a:xfrm>
            <a:off x="8105775" y="1436687"/>
            <a:ext cx="819150" cy="46037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70C0"/>
              </a:buClr>
              <a:buSzPts val="2400"/>
              <a:buFont typeface="Times New Roman"/>
              <a:buNone/>
            </a:pPr>
            <a:r>
              <a:rPr b="0" i="0" lang="en-US" sz="2400" u="none">
                <a:solidFill>
                  <a:srgbClr val="0070C0"/>
                </a:solidFill>
                <a:latin typeface="Times New Roman"/>
                <a:ea typeface="Times New Roman"/>
                <a:cs typeface="Times New Roman"/>
                <a:sym typeface="Times New Roman"/>
              </a:rPr>
              <a:t>x7=0</a:t>
            </a:r>
            <a:endParaRPr/>
          </a:p>
        </p:txBody>
      </p:sp>
      <p:sp>
        <p:nvSpPr>
          <p:cNvPr id="348" name="Google Shape;348;p40"/>
          <p:cNvSpPr txBox="1"/>
          <p:nvPr/>
        </p:nvSpPr>
        <p:spPr>
          <a:xfrm>
            <a:off x="7372350" y="400050"/>
            <a:ext cx="962025" cy="561975"/>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2400" u="none">
              <a:solidFill>
                <a:schemeClr val="dk1"/>
              </a:solidFill>
              <a:latin typeface="Times New Roman"/>
              <a:ea typeface="Times New Roman"/>
              <a:cs typeface="Times New Roman"/>
              <a:sym typeface="Times New Roman"/>
            </a:endParaRPr>
          </a:p>
        </p:txBody>
      </p:sp>
      <p:sp>
        <p:nvSpPr>
          <p:cNvPr id="349" name="Google Shape;349;p40"/>
          <p:cNvSpPr txBox="1"/>
          <p:nvPr/>
        </p:nvSpPr>
        <p:spPr>
          <a:xfrm>
            <a:off x="200025" y="5438775"/>
            <a:ext cx="703262" cy="36988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Helvetica Neue"/>
              <a:buNone/>
            </a:pPr>
            <a:r>
              <a:rPr b="1" i="0" lang="en-US" sz="1800" u="none">
                <a:solidFill>
                  <a:schemeClr val="dk1"/>
                </a:solidFill>
                <a:latin typeface="Helvetica Neue"/>
                <a:ea typeface="Helvetica Neue"/>
                <a:cs typeface="Helvetica Neue"/>
                <a:sym typeface="Helvetica Neue"/>
              </a:rPr>
              <a:t>x2=0</a:t>
            </a:r>
            <a:endParaRPr/>
          </a:p>
        </p:txBody>
      </p:sp>
      <p:sp>
        <p:nvSpPr>
          <p:cNvPr id="350" name="Google Shape;350;p40"/>
          <p:cNvSpPr txBox="1"/>
          <p:nvPr/>
        </p:nvSpPr>
        <p:spPr>
          <a:xfrm>
            <a:off x="504825" y="5210175"/>
            <a:ext cx="1085850" cy="266700"/>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2400" u="none">
              <a:solidFill>
                <a:schemeClr val="dk1"/>
              </a:solidFill>
              <a:latin typeface="Times New Roman"/>
              <a:ea typeface="Times New Roman"/>
              <a:cs typeface="Times New Roman"/>
              <a:sym typeface="Times New Roman"/>
            </a:endParaRPr>
          </a:p>
        </p:txBody>
      </p:sp>
      <p:sp>
        <p:nvSpPr>
          <p:cNvPr id="351" name="Google Shape;351;p40"/>
          <p:cNvSpPr txBox="1"/>
          <p:nvPr/>
        </p:nvSpPr>
        <p:spPr>
          <a:xfrm>
            <a:off x="3625850" y="704850"/>
            <a:ext cx="763587" cy="10160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200"/>
              <a:buFont typeface="Times New Roman"/>
              <a:buNone/>
            </a:pPr>
            <a:r>
              <a:rPr b="0" i="0" lang="en-US" sz="1200" u="none">
                <a:solidFill>
                  <a:schemeClr val="dk1"/>
                </a:solidFill>
                <a:latin typeface="Times New Roman"/>
                <a:ea typeface="Times New Roman"/>
                <a:cs typeface="Times New Roman"/>
                <a:sym typeface="Times New Roman"/>
              </a:rPr>
              <a:t>Dotted </a:t>
            </a:r>
            <a:endParaRPr/>
          </a:p>
          <a:p>
            <a:pPr indent="0" lvl="0" marL="0" marR="0" rtl="0" algn="l">
              <a:lnSpc>
                <a:spcPct val="100000"/>
              </a:lnSpc>
              <a:spcBef>
                <a:spcPts val="0"/>
              </a:spcBef>
              <a:spcAft>
                <a:spcPts val="0"/>
              </a:spcAft>
              <a:buClr>
                <a:schemeClr val="dk1"/>
              </a:buClr>
              <a:buSzPts val="1200"/>
              <a:buFont typeface="Times New Roman"/>
              <a:buNone/>
            </a:pPr>
            <a:r>
              <a:rPr b="0" i="0" lang="en-US" sz="1200" u="none">
                <a:solidFill>
                  <a:schemeClr val="dk1"/>
                </a:solidFill>
                <a:latin typeface="Times New Roman"/>
                <a:ea typeface="Times New Roman"/>
                <a:cs typeface="Times New Roman"/>
                <a:sym typeface="Times New Roman"/>
              </a:rPr>
              <a:t>arrows </a:t>
            </a:r>
            <a:endParaRPr/>
          </a:p>
          <a:p>
            <a:pPr indent="0" lvl="0" marL="0" marR="0" rtl="0" algn="l">
              <a:lnSpc>
                <a:spcPct val="100000"/>
              </a:lnSpc>
              <a:spcBef>
                <a:spcPts val="0"/>
              </a:spcBef>
              <a:spcAft>
                <a:spcPts val="0"/>
              </a:spcAft>
              <a:buClr>
                <a:schemeClr val="dk1"/>
              </a:buClr>
              <a:buSzPts val="1200"/>
              <a:buFont typeface="Times New Roman"/>
              <a:buNone/>
            </a:pPr>
            <a:r>
              <a:rPr b="0" i="0" lang="en-US" sz="1200" u="none">
                <a:solidFill>
                  <a:schemeClr val="dk1"/>
                </a:solidFill>
                <a:latin typeface="Times New Roman"/>
                <a:ea typeface="Times New Roman"/>
                <a:cs typeface="Times New Roman"/>
                <a:sym typeface="Times New Roman"/>
              </a:rPr>
              <a:t>not </a:t>
            </a:r>
            <a:endParaRPr/>
          </a:p>
          <a:p>
            <a:pPr indent="0" lvl="0" marL="0" marR="0" rtl="0" algn="l">
              <a:lnSpc>
                <a:spcPct val="100000"/>
              </a:lnSpc>
              <a:spcBef>
                <a:spcPts val="0"/>
              </a:spcBef>
              <a:spcAft>
                <a:spcPts val="0"/>
              </a:spcAft>
              <a:buClr>
                <a:schemeClr val="dk1"/>
              </a:buClr>
              <a:buSzPts val="1200"/>
              <a:buFont typeface="Times New Roman"/>
              <a:buNone/>
            </a:pPr>
            <a:r>
              <a:rPr b="0" i="0" lang="en-US" sz="1200" u="none">
                <a:solidFill>
                  <a:schemeClr val="dk1"/>
                </a:solidFill>
                <a:latin typeface="Times New Roman"/>
                <a:ea typeface="Times New Roman"/>
                <a:cs typeface="Times New Roman"/>
                <a:sym typeface="Times New Roman"/>
              </a:rPr>
              <a:t>explored </a:t>
            </a:r>
            <a:endParaRPr/>
          </a:p>
          <a:p>
            <a:pPr indent="0" lvl="0" marL="0" marR="0" rtl="0" algn="l">
              <a:lnSpc>
                <a:spcPct val="100000"/>
              </a:lnSpc>
              <a:spcBef>
                <a:spcPts val="0"/>
              </a:spcBef>
              <a:spcAft>
                <a:spcPts val="0"/>
              </a:spcAft>
              <a:buClr>
                <a:schemeClr val="dk1"/>
              </a:buClr>
              <a:buSzPts val="1200"/>
              <a:buFont typeface="Times New Roman"/>
              <a:buNone/>
            </a:pPr>
            <a:r>
              <a:rPr b="0" i="0" lang="en-US" sz="1200" u="none">
                <a:solidFill>
                  <a:schemeClr val="dk1"/>
                </a:solidFill>
                <a:latin typeface="Times New Roman"/>
                <a:ea typeface="Times New Roman"/>
                <a:cs typeface="Times New Roman"/>
                <a:sym typeface="Times New Roman"/>
              </a:rPr>
              <a:t>yet</a:t>
            </a:r>
            <a:endParaRPr/>
          </a:p>
        </p:txBody>
      </p:sp>
      <p:sp>
        <p:nvSpPr>
          <p:cNvPr id="352" name="Google Shape;352;p40"/>
          <p:cNvSpPr txBox="1"/>
          <p:nvPr>
            <p:ph type="title"/>
          </p:nvPr>
        </p:nvSpPr>
        <p:spPr>
          <a:xfrm>
            <a:off x="398462" y="57150"/>
            <a:ext cx="8340725" cy="5683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2800"/>
              <a:buFont typeface="Times New Roman"/>
              <a:buNone/>
            </a:pPr>
            <a:r>
              <a:rPr b="0" i="0" lang="en-US" sz="2800" u="none" cap="none" strike="noStrike">
                <a:solidFill>
                  <a:schemeClr val="dk2"/>
                </a:solidFill>
                <a:latin typeface="Times New Roman"/>
                <a:ea typeface="Times New Roman"/>
                <a:cs typeface="Times New Roman"/>
                <a:sym typeface="Times New Roman"/>
              </a:rPr>
              <a:t>Conflict-directed backjumping</a:t>
            </a:r>
            <a:br>
              <a:rPr b="0" i="0" lang="en-US" sz="3200" u="none" cap="none" strike="noStrike">
                <a:solidFill>
                  <a:schemeClr val="dk2"/>
                </a:solidFill>
                <a:latin typeface="Times New Roman"/>
                <a:ea typeface="Times New Roman"/>
                <a:cs typeface="Times New Roman"/>
                <a:sym typeface="Times New Roman"/>
              </a:rPr>
            </a:br>
            <a:r>
              <a:rPr b="0" i="0" lang="en-US" sz="1100" u="none" cap="none" strike="noStrike">
                <a:solidFill>
                  <a:schemeClr val="dk2"/>
                </a:solidFill>
                <a:latin typeface="Times New Roman"/>
                <a:ea typeface="Times New Roman"/>
                <a:cs typeface="Times New Roman"/>
                <a:sym typeface="Times New Roman"/>
              </a:rPr>
              <a:t>(A step-by-step walk-through of this example is also at https://en.wikipedia.org/wiki/Conflict-Driven_Clause_Learning) </a:t>
            </a:r>
            <a:endParaRPr/>
          </a:p>
        </p:txBody>
      </p:sp>
      <p:sp>
        <p:nvSpPr>
          <p:cNvPr id="353" name="Google Shape;353;p40"/>
          <p:cNvSpPr txBox="1"/>
          <p:nvPr>
            <p:ph idx="12" type="sldNum"/>
          </p:nvPr>
        </p:nvSpPr>
        <p:spPr>
          <a:xfrm>
            <a:off x="7135400" y="6492900"/>
            <a:ext cx="1905000" cy="2523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chemeClr val="dk1"/>
              </a:buClr>
              <a:buSzPts val="1400"/>
              <a:buFont typeface="Times New Roman"/>
              <a:buNone/>
            </a:pPr>
            <a:fld id="{00000000-1234-1234-1234-123412341234}" type="slidenum">
              <a:rPr lang="en-US"/>
              <a:t>‹#›</a:t>
            </a:fld>
            <a:endParaRPr/>
          </a:p>
        </p:txBody>
      </p:sp>
      <p:sp>
        <p:nvSpPr>
          <p:cNvPr id="354" name="Google Shape;354;p40"/>
          <p:cNvSpPr txBox="1"/>
          <p:nvPr/>
        </p:nvSpPr>
        <p:spPr>
          <a:xfrm>
            <a:off x="6094551" y="3657600"/>
            <a:ext cx="3066900" cy="7035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000"/>
              <a:buFont typeface="Times New Roman"/>
              <a:buNone/>
            </a:pPr>
            <a:r>
              <a:rPr b="0" i="1" lang="en-US" sz="1000" u="none">
                <a:solidFill>
                  <a:schemeClr val="dk1"/>
                </a:solidFill>
                <a:latin typeface="Times New Roman"/>
                <a:ea typeface="Times New Roman"/>
                <a:cs typeface="Times New Roman"/>
                <a:sym typeface="Times New Roman"/>
              </a:rPr>
              <a:t>Failure-driven assertion </a:t>
            </a:r>
            <a:r>
              <a:rPr b="0" i="0" lang="en-US" sz="1000" u="none">
                <a:solidFill>
                  <a:schemeClr val="dk1"/>
                </a:solidFill>
                <a:latin typeface="Times New Roman"/>
                <a:ea typeface="Times New Roman"/>
                <a:cs typeface="Times New Roman"/>
                <a:sym typeface="Times New Roman"/>
              </a:rPr>
              <a:t>(not a branching decision):</a:t>
            </a:r>
            <a:endParaRPr/>
          </a:p>
          <a:p>
            <a:pPr indent="0" lvl="0" marL="0" marR="0" rtl="0" algn="l">
              <a:lnSpc>
                <a:spcPct val="100000"/>
              </a:lnSpc>
              <a:spcBef>
                <a:spcPts val="0"/>
              </a:spcBef>
              <a:spcAft>
                <a:spcPts val="0"/>
              </a:spcAft>
              <a:buClr>
                <a:schemeClr val="dk1"/>
              </a:buClr>
              <a:buSzPts val="1000"/>
              <a:buFont typeface="Times New Roman"/>
              <a:buNone/>
            </a:pPr>
            <a:r>
              <a:rPr b="0" i="0" lang="en-US" sz="1000" u="none">
                <a:solidFill>
                  <a:schemeClr val="dk1"/>
                </a:solidFill>
                <a:latin typeface="Times New Roman"/>
                <a:ea typeface="Times New Roman"/>
                <a:cs typeface="Times New Roman"/>
                <a:sym typeface="Times New Roman"/>
              </a:rPr>
              <a:t>Learned clause is a unit clause under this path, so </a:t>
            </a:r>
            <a:endParaRPr/>
          </a:p>
          <a:p>
            <a:pPr indent="0" lvl="0" marL="0" marR="0" rtl="0" algn="l">
              <a:lnSpc>
                <a:spcPct val="100000"/>
              </a:lnSpc>
              <a:spcBef>
                <a:spcPts val="0"/>
              </a:spcBef>
              <a:spcAft>
                <a:spcPts val="0"/>
              </a:spcAft>
              <a:buClr>
                <a:schemeClr val="dk1"/>
              </a:buClr>
              <a:buSzPts val="1000"/>
              <a:buFont typeface="Times New Roman"/>
              <a:buNone/>
            </a:pPr>
            <a:r>
              <a:rPr b="0" i="0" lang="en-US" sz="1000" u="none">
                <a:solidFill>
                  <a:schemeClr val="dk1"/>
                </a:solidFill>
                <a:latin typeface="Times New Roman"/>
                <a:ea typeface="Times New Roman"/>
                <a:cs typeface="Times New Roman"/>
                <a:sym typeface="Times New Roman"/>
              </a:rPr>
              <a:t>BCP automatically sets x7=0.</a:t>
            </a:r>
            <a:endParaRPr/>
          </a:p>
          <a:p>
            <a:pPr indent="0" lvl="0" marL="0" marR="0" rtl="0" algn="l">
              <a:lnSpc>
                <a:spcPct val="100000"/>
              </a:lnSpc>
              <a:spcBef>
                <a:spcPts val="0"/>
              </a:spcBef>
              <a:spcAft>
                <a:spcPts val="0"/>
              </a:spcAft>
              <a:buNone/>
            </a:pPr>
            <a:r>
              <a:t/>
            </a:r>
            <a:endParaRPr b="0" i="0" sz="1000" u="none">
              <a:solidFill>
                <a:schemeClr val="dk1"/>
              </a:solidFill>
              <a:latin typeface="Times New Roman"/>
              <a:ea typeface="Times New Roman"/>
              <a:cs typeface="Times New Roman"/>
              <a:sym typeface="Times New Roma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4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4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46"/>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58" name="Shape 358"/>
        <p:cNvGrpSpPr/>
        <p:nvPr/>
      </p:nvGrpSpPr>
      <p:grpSpPr>
        <a:xfrm>
          <a:off x="0" y="0"/>
          <a:ext cx="0" cy="0"/>
          <a:chOff x="0" y="0"/>
          <a:chExt cx="0" cy="0"/>
        </a:xfrm>
      </p:grpSpPr>
      <p:sp>
        <p:nvSpPr>
          <p:cNvPr id="359" name="Google Shape;359;p41"/>
          <p:cNvSpPr txBox="1"/>
          <p:nvPr>
            <p:ph type="title"/>
          </p:nvPr>
        </p:nvSpPr>
        <p:spPr>
          <a:xfrm>
            <a:off x="200025" y="142875"/>
            <a:ext cx="85725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3200"/>
              <a:buFont typeface="Times New Roman"/>
              <a:buNone/>
            </a:pPr>
            <a:r>
              <a:rPr b="0" i="0" lang="en-US" sz="3200" u="none" cap="none" strike="noStrike">
                <a:solidFill>
                  <a:schemeClr val="dk2"/>
                </a:solidFill>
                <a:latin typeface="Times New Roman"/>
                <a:ea typeface="Times New Roman"/>
                <a:cs typeface="Times New Roman"/>
                <a:sym typeface="Times New Roman"/>
              </a:rPr>
              <a:t>Classic readings on conflict-directed backjumping, clause learning, and heuristics for SAT</a:t>
            </a:r>
            <a:endParaRPr/>
          </a:p>
        </p:txBody>
      </p:sp>
      <p:sp>
        <p:nvSpPr>
          <p:cNvPr id="360" name="Google Shape;360;p41"/>
          <p:cNvSpPr txBox="1"/>
          <p:nvPr>
            <p:ph idx="1" type="body"/>
          </p:nvPr>
        </p:nvSpPr>
        <p:spPr>
          <a:xfrm>
            <a:off x="428625" y="1571625"/>
            <a:ext cx="840105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400"/>
              <a:buFont typeface="Times New Roman"/>
              <a:buChar char="•"/>
            </a:pPr>
            <a:r>
              <a:rPr b="0" i="0" lang="en-US" sz="2400" u="none">
                <a:solidFill>
                  <a:schemeClr val="dk1"/>
                </a:solidFill>
                <a:latin typeface="Times New Roman"/>
                <a:ea typeface="Times New Roman"/>
                <a:cs typeface="Times New Roman"/>
                <a:sym typeface="Times New Roman"/>
              </a:rPr>
              <a:t>“GRASP: A Search Algorithm for Propositional Satisfiability”, Marques-Silva &amp; Sakallah, </a:t>
            </a:r>
            <a:r>
              <a:rPr b="0" i="1" lang="en-US" sz="2400" u="none">
                <a:solidFill>
                  <a:schemeClr val="dk1"/>
                </a:solidFill>
                <a:latin typeface="Times New Roman"/>
                <a:ea typeface="Times New Roman"/>
                <a:cs typeface="Times New Roman"/>
                <a:sym typeface="Times New Roman"/>
              </a:rPr>
              <a:t>IEEE Trans. Computers, C-48, 5:506-521,</a:t>
            </a:r>
            <a:r>
              <a:rPr b="0" i="0" lang="en-US" sz="2400" u="none">
                <a:solidFill>
                  <a:schemeClr val="dk1"/>
                </a:solidFill>
                <a:latin typeface="Times New Roman"/>
                <a:ea typeface="Times New Roman"/>
                <a:cs typeface="Times New Roman"/>
                <a:sym typeface="Times New Roman"/>
              </a:rPr>
              <a:t>1999. (Conference version 1996.)</a:t>
            </a:r>
            <a:endParaRPr/>
          </a:p>
          <a:p>
            <a:pPr indent="-342900" lvl="0" marL="342900" marR="0" rtl="0" algn="l">
              <a:lnSpc>
                <a:spcPct val="100000"/>
              </a:lnSpc>
              <a:spcBef>
                <a:spcPts val="480"/>
              </a:spcBef>
              <a:spcAft>
                <a:spcPts val="0"/>
              </a:spcAft>
              <a:buClr>
                <a:schemeClr val="dk1"/>
              </a:buClr>
              <a:buSzPts val="2400"/>
              <a:buFont typeface="Times New Roman"/>
              <a:buChar char="•"/>
            </a:pPr>
            <a:r>
              <a:rPr b="0" i="0" lang="en-US" sz="2400" u="none">
                <a:solidFill>
                  <a:schemeClr val="dk1"/>
                </a:solidFill>
                <a:latin typeface="Times New Roman"/>
                <a:ea typeface="Times New Roman"/>
                <a:cs typeface="Times New Roman"/>
                <a:sym typeface="Times New Roman"/>
              </a:rPr>
              <a:t>(“Using CSP look-back techniques to solve real world SAT instances”, Bayardo &amp; Schrag, </a:t>
            </a:r>
            <a:r>
              <a:rPr b="0" i="1" lang="en-US" sz="2400" u="none">
                <a:solidFill>
                  <a:schemeClr val="dk1"/>
                </a:solidFill>
                <a:latin typeface="Times New Roman"/>
                <a:ea typeface="Times New Roman"/>
                <a:cs typeface="Times New Roman"/>
                <a:sym typeface="Times New Roman"/>
              </a:rPr>
              <a:t>Proc. AAAI, pp. 203-208, 1997) </a:t>
            </a:r>
            <a:endParaRPr/>
          </a:p>
          <a:p>
            <a:pPr indent="-342900" lvl="0" marL="342900" marR="0" rtl="0" algn="l">
              <a:lnSpc>
                <a:spcPct val="100000"/>
              </a:lnSpc>
              <a:spcBef>
                <a:spcPts val="480"/>
              </a:spcBef>
              <a:spcAft>
                <a:spcPts val="0"/>
              </a:spcAft>
              <a:buClr>
                <a:schemeClr val="dk1"/>
              </a:buClr>
              <a:buSzPts val="2400"/>
              <a:buFont typeface="Times New Roman"/>
              <a:buChar char="•"/>
            </a:pPr>
            <a:r>
              <a:rPr b="0" i="0" lang="en-US" sz="2400" u="none">
                <a:solidFill>
                  <a:schemeClr val="dk1"/>
                </a:solidFill>
                <a:latin typeface="Times New Roman"/>
                <a:ea typeface="Times New Roman"/>
                <a:cs typeface="Times New Roman"/>
                <a:sym typeface="Times New Roman"/>
              </a:rPr>
              <a:t>“Chaff: Engineering an Efficient SAT Solver”, Moskewicz, Madigan, Zhao, Zhang &amp; Malik, 2001 (</a:t>
            </a:r>
            <a:r>
              <a:rPr b="0" i="0" lang="en-US" sz="2400" u="sng">
                <a:solidFill>
                  <a:schemeClr val="hlink"/>
                </a:solidFill>
                <a:latin typeface="Times New Roman"/>
                <a:ea typeface="Times New Roman"/>
                <a:cs typeface="Times New Roman"/>
                <a:sym typeface="Times New Roman"/>
                <a:hlinkClick r:id="rId3"/>
              </a:rPr>
              <a:t>www.princeton.edu/~chaff/publication/DAC2001v56.pdf</a:t>
            </a:r>
            <a:r>
              <a:rPr b="0" i="0" lang="en-US" sz="2400" u="none">
                <a:solidFill>
                  <a:schemeClr val="dk1"/>
                </a:solidFill>
                <a:latin typeface="Times New Roman"/>
                <a:ea typeface="Times New Roman"/>
                <a:cs typeface="Times New Roman"/>
                <a:sym typeface="Times New Roman"/>
              </a:rPr>
              <a:t>)</a:t>
            </a:r>
            <a:endParaRPr/>
          </a:p>
          <a:p>
            <a:pPr indent="-342900" lvl="0" marL="342900" marR="0" rtl="0" algn="l">
              <a:lnSpc>
                <a:spcPct val="100000"/>
              </a:lnSpc>
              <a:spcBef>
                <a:spcPts val="480"/>
              </a:spcBef>
              <a:spcAft>
                <a:spcPts val="0"/>
              </a:spcAft>
              <a:buClr>
                <a:schemeClr val="dk1"/>
              </a:buClr>
              <a:buSzPts val="2400"/>
              <a:buFont typeface="Times New Roman"/>
              <a:buChar char="•"/>
            </a:pPr>
            <a:r>
              <a:rPr b="0" i="0" lang="en-US" sz="2400" u="none">
                <a:solidFill>
                  <a:schemeClr val="dk1"/>
                </a:solidFill>
                <a:latin typeface="Times New Roman"/>
                <a:ea typeface="Times New Roman"/>
                <a:cs typeface="Times New Roman"/>
                <a:sym typeface="Times New Roman"/>
              </a:rPr>
              <a:t>“BerkMin: A Fast and Robust Sat-Solver”, Goldberg &amp; Novikov, </a:t>
            </a:r>
            <a:r>
              <a:rPr b="0" i="1" lang="en-US" sz="2400" u="none">
                <a:solidFill>
                  <a:schemeClr val="dk1"/>
                </a:solidFill>
                <a:latin typeface="Times New Roman"/>
                <a:ea typeface="Times New Roman"/>
                <a:cs typeface="Times New Roman"/>
                <a:sym typeface="Times New Roman"/>
              </a:rPr>
              <a:t>Proc. DATE 2002, pp. 142-149</a:t>
            </a:r>
            <a:endParaRPr b="0" i="0" sz="2400" u="none">
              <a:solidFill>
                <a:schemeClr val="dk1"/>
              </a:solidFill>
              <a:latin typeface="Times New Roman"/>
              <a:ea typeface="Times New Roman"/>
              <a:cs typeface="Times New Roman"/>
              <a:sym typeface="Times New Roman"/>
            </a:endParaRPr>
          </a:p>
          <a:p>
            <a:pPr indent="-342900" lvl="0" marL="342900" marR="0" rtl="0" algn="l">
              <a:lnSpc>
                <a:spcPct val="100000"/>
              </a:lnSpc>
              <a:spcBef>
                <a:spcPts val="480"/>
              </a:spcBef>
              <a:spcAft>
                <a:spcPts val="0"/>
              </a:spcAft>
              <a:buClr>
                <a:srgbClr val="0070C0"/>
              </a:buClr>
              <a:buSzPts val="2400"/>
              <a:buFont typeface="Times New Roman"/>
              <a:buChar char="•"/>
            </a:pPr>
            <a:r>
              <a:rPr b="0" i="0" lang="en-US" sz="2400" u="none">
                <a:solidFill>
                  <a:srgbClr val="0070C0"/>
                </a:solidFill>
                <a:latin typeface="Times New Roman"/>
                <a:ea typeface="Times New Roman"/>
                <a:cs typeface="Times New Roman"/>
                <a:sym typeface="Times New Roman"/>
              </a:rPr>
              <a:t>See also slides at http://www.princeton.edu/~sharad/CMUSATSeminar.pdf</a:t>
            </a:r>
            <a:endParaRPr/>
          </a:p>
        </p:txBody>
      </p:sp>
      <p:sp>
        <p:nvSpPr>
          <p:cNvPr id="361" name="Google Shape;361;p41"/>
          <p:cNvSpPr txBox="1"/>
          <p:nvPr>
            <p:ph idx="12" type="sldNum"/>
          </p:nvPr>
        </p:nvSpPr>
        <p:spPr>
          <a:xfrm>
            <a:off x="7135400" y="6492900"/>
            <a:ext cx="1905000" cy="2523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chemeClr val="dk1"/>
              </a:buClr>
              <a:buSzPts val="1400"/>
              <a:buFont typeface="Times New Roman"/>
              <a:buNone/>
            </a:pPr>
            <a:fld id="{00000000-1234-1234-1234-123412341234}" type="slidenum">
              <a:rPr lang="en-US"/>
              <a:t>‹#›</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2" name="Shape 102"/>
        <p:cNvGrpSpPr/>
        <p:nvPr/>
      </p:nvGrpSpPr>
      <p:grpSpPr>
        <a:xfrm>
          <a:off x="0" y="0"/>
          <a:ext cx="0" cy="0"/>
          <a:chOff x="0" y="0"/>
          <a:chExt cx="0" cy="0"/>
        </a:xfrm>
      </p:grpSpPr>
      <p:sp>
        <p:nvSpPr>
          <p:cNvPr id="103" name="Google Shape;103;p15"/>
          <p:cNvSpPr txBox="1"/>
          <p:nvPr>
            <p:ph type="title"/>
          </p:nvPr>
        </p:nvSpPr>
        <p:spPr>
          <a:xfrm>
            <a:off x="685800" y="76200"/>
            <a:ext cx="7772400" cy="11430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lang="en-US"/>
              <a:t>1. </a:t>
            </a:r>
            <a:r>
              <a:rPr lang="en-US"/>
              <a:t>Truth Table Enumeration</a:t>
            </a:r>
            <a:endParaRPr/>
          </a:p>
        </p:txBody>
      </p:sp>
      <p:sp>
        <p:nvSpPr>
          <p:cNvPr id="104" name="Google Shape;104;p15"/>
          <p:cNvSpPr txBox="1"/>
          <p:nvPr>
            <p:ph idx="1" type="body"/>
          </p:nvPr>
        </p:nvSpPr>
        <p:spPr>
          <a:xfrm>
            <a:off x="685800" y="1219200"/>
            <a:ext cx="7772400" cy="4114800"/>
          </a:xfrm>
          <a:prstGeom prst="rect">
            <a:avLst/>
          </a:prstGeom>
        </p:spPr>
        <p:txBody>
          <a:bodyPr anchorCtr="0" anchor="t" bIns="45700" lIns="91425" spcFirstLastPara="1" rIns="91425" wrap="square" tIns="45700">
            <a:noAutofit/>
          </a:bodyPr>
          <a:lstStyle/>
          <a:p>
            <a:pPr indent="0" lvl="0" marL="0" rtl="0" algn="l">
              <a:spcBef>
                <a:spcPts val="640"/>
              </a:spcBef>
              <a:spcAft>
                <a:spcPts val="0"/>
              </a:spcAft>
              <a:buNone/>
            </a:pPr>
            <a:r>
              <a:rPr lang="en-US"/>
              <a:t>A simple form of model checking. A formula</a:t>
            </a:r>
            <a:endParaRPr/>
          </a:p>
          <a:p>
            <a:pPr indent="0" lvl="0" marL="0" rtl="0" algn="l">
              <a:spcBef>
                <a:spcPts val="640"/>
              </a:spcBef>
              <a:spcAft>
                <a:spcPts val="0"/>
              </a:spcAft>
              <a:buNone/>
            </a:pPr>
            <a:r>
              <a:rPr i="1" lang="en-US"/>
              <a:t>s</a:t>
            </a:r>
            <a:r>
              <a:rPr b="1" i="1" lang="en-US"/>
              <a:t> </a:t>
            </a:r>
            <a:r>
              <a:rPr lang="en-US"/>
              <a:t>is satisfiable if it has at least one model.</a:t>
            </a:r>
            <a:endParaRPr/>
          </a:p>
          <a:p>
            <a:pPr indent="457200" lvl="0" marL="457200" rtl="0" algn="l">
              <a:spcBef>
                <a:spcPts val="640"/>
              </a:spcBef>
              <a:spcAft>
                <a:spcPts val="0"/>
              </a:spcAft>
              <a:buClr>
                <a:schemeClr val="dk1"/>
              </a:buClr>
              <a:buSzPts val="1100"/>
              <a:buFont typeface="Arial"/>
              <a:buNone/>
            </a:pPr>
            <a:r>
              <a:rPr lang="en-US"/>
              <a:t> [(p ∧ ¬q) ∨ (q ∧ ¬p)] ⇒ r</a:t>
            </a:r>
            <a:endParaRPr/>
          </a:p>
          <a:p>
            <a:pPr indent="0" lvl="0" marL="0" rtl="0" algn="l">
              <a:spcBef>
                <a:spcPts val="640"/>
              </a:spcBef>
              <a:spcAft>
                <a:spcPts val="0"/>
              </a:spcAft>
              <a:buNone/>
            </a:pPr>
            <a:r>
              <a:t/>
            </a:r>
            <a:endParaRPr/>
          </a:p>
        </p:txBody>
      </p:sp>
      <p:sp>
        <p:nvSpPr>
          <p:cNvPr id="105" name="Google Shape;105;p15"/>
          <p:cNvSpPr txBox="1"/>
          <p:nvPr>
            <p:ph idx="12" type="sldNum"/>
          </p:nvPr>
        </p:nvSpPr>
        <p:spPr>
          <a:xfrm>
            <a:off x="7135400" y="6492900"/>
            <a:ext cx="1905000" cy="2523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chemeClr val="dk1"/>
              </a:buClr>
              <a:buSzPts val="1400"/>
              <a:buFont typeface="Times New Roman"/>
              <a:buNone/>
            </a:pPr>
            <a:fld id="{00000000-1234-1234-1234-123412341234}" type="slidenum">
              <a:rPr lang="en-US"/>
              <a:t>‹#›</a:t>
            </a:fld>
            <a:endParaRPr/>
          </a:p>
        </p:txBody>
      </p:sp>
      <p:graphicFrame>
        <p:nvGraphicFramePr>
          <p:cNvPr id="106" name="Google Shape;106;p15"/>
          <p:cNvGraphicFramePr/>
          <p:nvPr/>
        </p:nvGraphicFramePr>
        <p:xfrm>
          <a:off x="3013375" y="3246578"/>
          <a:ext cx="3000000" cy="3000000"/>
        </p:xfrm>
        <a:graphic>
          <a:graphicData uri="http://schemas.openxmlformats.org/drawingml/2006/table">
            <a:tbl>
              <a:tblPr>
                <a:noFill/>
                <a:tableStyleId>{D3698FCF-C245-4A4F-86F2-9A0D2F942914}</a:tableStyleId>
              </a:tblPr>
              <a:tblGrid>
                <a:gridCol w="786025"/>
                <a:gridCol w="725800"/>
                <a:gridCol w="735475"/>
              </a:tblGrid>
              <a:tr h="381000">
                <a:tc>
                  <a:txBody>
                    <a:bodyPr>
                      <a:noAutofit/>
                    </a:bodyPr>
                    <a:lstStyle/>
                    <a:p>
                      <a:pPr indent="0" lvl="0" marL="0" rtl="0" algn="ctr">
                        <a:spcBef>
                          <a:spcPts val="0"/>
                        </a:spcBef>
                        <a:spcAft>
                          <a:spcPts val="0"/>
                        </a:spcAft>
                        <a:buNone/>
                      </a:pPr>
                      <a:r>
                        <a:rPr lang="en-US"/>
                        <a:t>P</a:t>
                      </a:r>
                      <a:endParaRPr/>
                    </a:p>
                  </a:txBody>
                  <a:tcPr marT="91425" marB="91425" marR="91425" marL="91425"/>
                </a:tc>
                <a:tc>
                  <a:txBody>
                    <a:bodyPr>
                      <a:noAutofit/>
                    </a:bodyPr>
                    <a:lstStyle/>
                    <a:p>
                      <a:pPr indent="0" lvl="0" marL="0" rtl="0" algn="ctr">
                        <a:spcBef>
                          <a:spcPts val="0"/>
                        </a:spcBef>
                        <a:spcAft>
                          <a:spcPts val="0"/>
                        </a:spcAft>
                        <a:buNone/>
                      </a:pPr>
                      <a:r>
                        <a:rPr lang="en-US"/>
                        <a:t>Q</a:t>
                      </a:r>
                      <a:endParaRPr/>
                    </a:p>
                  </a:txBody>
                  <a:tcPr marT="91425" marB="91425" marR="91425" marL="91425"/>
                </a:tc>
                <a:tc>
                  <a:txBody>
                    <a:bodyPr>
                      <a:noAutofit/>
                    </a:bodyPr>
                    <a:lstStyle/>
                    <a:p>
                      <a:pPr indent="0" lvl="0" marL="0" rtl="0" algn="ctr">
                        <a:spcBef>
                          <a:spcPts val="0"/>
                        </a:spcBef>
                        <a:spcAft>
                          <a:spcPts val="0"/>
                        </a:spcAft>
                        <a:buNone/>
                      </a:pPr>
                      <a:r>
                        <a:rPr lang="en-US"/>
                        <a:t>R</a:t>
                      </a:r>
                      <a:endParaRPr/>
                    </a:p>
                  </a:txBody>
                  <a:tcPr marT="91425" marB="91425" marR="91425" marL="91425"/>
                </a:tc>
              </a:tr>
              <a:tr h="381000">
                <a:tc>
                  <a:txBody>
                    <a:bodyPr>
                      <a:noAutofit/>
                    </a:bodyPr>
                    <a:lstStyle/>
                    <a:p>
                      <a:pPr indent="0" lvl="0" marL="0" rtl="0" algn="l">
                        <a:spcBef>
                          <a:spcPts val="0"/>
                        </a:spcBef>
                        <a:spcAft>
                          <a:spcPts val="0"/>
                        </a:spcAft>
                        <a:buNone/>
                      </a:pPr>
                      <a:r>
                        <a:rPr lang="en-US"/>
                        <a:t>false</a:t>
                      </a:r>
                      <a:endParaRPr/>
                    </a:p>
                  </a:txBody>
                  <a:tcPr marT="91425" marB="91425" marR="91425" marL="91425"/>
                </a:tc>
                <a:tc>
                  <a:txBody>
                    <a:bodyPr>
                      <a:noAutofit/>
                    </a:bodyPr>
                    <a:lstStyle/>
                    <a:p>
                      <a:pPr indent="0" lvl="0" marL="0" rtl="0" algn="l">
                        <a:spcBef>
                          <a:spcPts val="0"/>
                        </a:spcBef>
                        <a:spcAft>
                          <a:spcPts val="0"/>
                        </a:spcAft>
                        <a:buNone/>
                      </a:pPr>
                      <a:r>
                        <a:rPr lang="en-US"/>
                        <a:t>false</a:t>
                      </a:r>
                      <a:endParaRPr/>
                    </a:p>
                  </a:txBody>
                  <a:tcPr marT="91425" marB="91425" marR="91425" marL="91425"/>
                </a:tc>
                <a:tc>
                  <a:txBody>
                    <a:bodyPr>
                      <a:noAutofit/>
                    </a:bodyPr>
                    <a:lstStyle/>
                    <a:p>
                      <a:pPr indent="0" lvl="0" marL="0" rtl="0" algn="l">
                        <a:spcBef>
                          <a:spcPts val="0"/>
                        </a:spcBef>
                        <a:spcAft>
                          <a:spcPts val="0"/>
                        </a:spcAft>
                        <a:buNone/>
                      </a:pPr>
                      <a:r>
                        <a:rPr lang="en-US"/>
                        <a:t>false</a:t>
                      </a:r>
                      <a:endParaRPr/>
                    </a:p>
                  </a:txBody>
                  <a:tcPr marT="91425" marB="91425" marR="91425" marL="91425"/>
                </a:tc>
              </a:tr>
              <a:tr h="381000">
                <a:tc>
                  <a:txBody>
                    <a:bodyPr>
                      <a:noAutofit/>
                    </a:bodyPr>
                    <a:lstStyle/>
                    <a:p>
                      <a:pPr indent="0" lvl="0" marL="0" rtl="0" algn="l">
                        <a:spcBef>
                          <a:spcPts val="0"/>
                        </a:spcBef>
                        <a:spcAft>
                          <a:spcPts val="0"/>
                        </a:spcAft>
                        <a:buNone/>
                      </a:pPr>
                      <a:r>
                        <a:rPr lang="en-US"/>
                        <a:t>false</a:t>
                      </a:r>
                      <a:endParaRPr/>
                    </a:p>
                  </a:txBody>
                  <a:tcPr marT="91425" marB="91425" marR="91425" marL="91425"/>
                </a:tc>
                <a:tc>
                  <a:txBody>
                    <a:bodyPr>
                      <a:noAutofit/>
                    </a:bodyPr>
                    <a:lstStyle/>
                    <a:p>
                      <a:pPr indent="0" lvl="0" marL="0" rtl="0" algn="l">
                        <a:spcBef>
                          <a:spcPts val="0"/>
                        </a:spcBef>
                        <a:spcAft>
                          <a:spcPts val="0"/>
                        </a:spcAft>
                        <a:buNone/>
                      </a:pPr>
                      <a:r>
                        <a:rPr lang="en-US"/>
                        <a:t>false</a:t>
                      </a:r>
                      <a:endParaRPr/>
                    </a:p>
                  </a:txBody>
                  <a:tcPr marT="91425" marB="91425" marR="91425" marL="91425"/>
                </a:tc>
                <a:tc>
                  <a:txBody>
                    <a:bodyPr>
                      <a:noAutofit/>
                    </a:bodyPr>
                    <a:lstStyle/>
                    <a:p>
                      <a:pPr indent="0" lvl="0" marL="0" rtl="0" algn="l">
                        <a:spcBef>
                          <a:spcPts val="0"/>
                        </a:spcBef>
                        <a:spcAft>
                          <a:spcPts val="0"/>
                        </a:spcAft>
                        <a:buNone/>
                      </a:pPr>
                      <a:r>
                        <a:rPr lang="en-US"/>
                        <a:t>true</a:t>
                      </a:r>
                      <a:endParaRPr/>
                    </a:p>
                  </a:txBody>
                  <a:tcPr marT="91425" marB="91425" marR="91425" marL="91425"/>
                </a:tc>
              </a:tr>
              <a:tr h="381000">
                <a:tc>
                  <a:txBody>
                    <a:bodyPr>
                      <a:noAutofit/>
                    </a:bodyPr>
                    <a:lstStyle/>
                    <a:p>
                      <a:pPr indent="0" lvl="0" marL="0" rtl="0" algn="l">
                        <a:spcBef>
                          <a:spcPts val="0"/>
                        </a:spcBef>
                        <a:spcAft>
                          <a:spcPts val="0"/>
                        </a:spcAft>
                        <a:buNone/>
                      </a:pPr>
                      <a:r>
                        <a:rPr lang="en-US"/>
                        <a:t>false</a:t>
                      </a:r>
                      <a:endParaRPr/>
                    </a:p>
                  </a:txBody>
                  <a:tcPr marT="91425" marB="91425" marR="91425" marL="91425">
                    <a:solidFill>
                      <a:srgbClr val="EA9999"/>
                    </a:solidFill>
                  </a:tcPr>
                </a:tc>
                <a:tc>
                  <a:txBody>
                    <a:bodyPr>
                      <a:noAutofit/>
                    </a:bodyPr>
                    <a:lstStyle/>
                    <a:p>
                      <a:pPr indent="0" lvl="0" marL="0" rtl="0" algn="l">
                        <a:spcBef>
                          <a:spcPts val="0"/>
                        </a:spcBef>
                        <a:spcAft>
                          <a:spcPts val="0"/>
                        </a:spcAft>
                        <a:buNone/>
                      </a:pPr>
                      <a:r>
                        <a:rPr lang="en-US"/>
                        <a:t>true</a:t>
                      </a:r>
                      <a:endParaRPr/>
                    </a:p>
                  </a:txBody>
                  <a:tcPr marT="91425" marB="91425" marR="91425" marL="91425">
                    <a:solidFill>
                      <a:srgbClr val="EA9999"/>
                    </a:solidFill>
                  </a:tcPr>
                </a:tc>
                <a:tc>
                  <a:txBody>
                    <a:bodyPr>
                      <a:noAutofit/>
                    </a:bodyPr>
                    <a:lstStyle/>
                    <a:p>
                      <a:pPr indent="0" lvl="0" marL="0" rtl="0" algn="l">
                        <a:spcBef>
                          <a:spcPts val="0"/>
                        </a:spcBef>
                        <a:spcAft>
                          <a:spcPts val="0"/>
                        </a:spcAft>
                        <a:buNone/>
                      </a:pPr>
                      <a:r>
                        <a:rPr lang="en-US"/>
                        <a:t>false</a:t>
                      </a:r>
                      <a:endParaRPr/>
                    </a:p>
                  </a:txBody>
                  <a:tcPr marT="91425" marB="91425" marR="91425" marL="91425">
                    <a:solidFill>
                      <a:srgbClr val="EA9999"/>
                    </a:solidFill>
                  </a:tcPr>
                </a:tc>
              </a:tr>
              <a:tr h="381000">
                <a:tc>
                  <a:txBody>
                    <a:bodyPr>
                      <a:noAutofit/>
                    </a:bodyPr>
                    <a:lstStyle/>
                    <a:p>
                      <a:pPr indent="0" lvl="0" marL="0" rtl="0" algn="l">
                        <a:spcBef>
                          <a:spcPts val="0"/>
                        </a:spcBef>
                        <a:spcAft>
                          <a:spcPts val="0"/>
                        </a:spcAft>
                        <a:buNone/>
                      </a:pPr>
                      <a:r>
                        <a:rPr lang="en-US"/>
                        <a:t>false</a:t>
                      </a:r>
                      <a:endParaRPr/>
                    </a:p>
                  </a:txBody>
                  <a:tcPr marT="91425" marB="91425" marR="91425" marL="91425"/>
                </a:tc>
                <a:tc>
                  <a:txBody>
                    <a:bodyPr>
                      <a:noAutofit/>
                    </a:bodyPr>
                    <a:lstStyle/>
                    <a:p>
                      <a:pPr indent="0" lvl="0" marL="0" rtl="0" algn="l">
                        <a:spcBef>
                          <a:spcPts val="0"/>
                        </a:spcBef>
                        <a:spcAft>
                          <a:spcPts val="0"/>
                        </a:spcAft>
                        <a:buNone/>
                      </a:pPr>
                      <a:r>
                        <a:rPr lang="en-US"/>
                        <a:t>true</a:t>
                      </a:r>
                      <a:endParaRPr/>
                    </a:p>
                  </a:txBody>
                  <a:tcPr marT="91425" marB="91425" marR="91425" marL="91425"/>
                </a:tc>
                <a:tc>
                  <a:txBody>
                    <a:bodyPr>
                      <a:noAutofit/>
                    </a:bodyPr>
                    <a:lstStyle/>
                    <a:p>
                      <a:pPr indent="0" lvl="0" marL="0" rtl="0" algn="l">
                        <a:spcBef>
                          <a:spcPts val="0"/>
                        </a:spcBef>
                        <a:spcAft>
                          <a:spcPts val="0"/>
                        </a:spcAft>
                        <a:buNone/>
                      </a:pPr>
                      <a:r>
                        <a:rPr lang="en-US"/>
                        <a:t>true</a:t>
                      </a:r>
                      <a:endParaRPr/>
                    </a:p>
                  </a:txBody>
                  <a:tcPr marT="91425" marB="91425" marR="91425" marL="91425"/>
                </a:tc>
              </a:tr>
              <a:tr h="381000">
                <a:tc>
                  <a:txBody>
                    <a:bodyPr>
                      <a:noAutofit/>
                    </a:bodyPr>
                    <a:lstStyle/>
                    <a:p>
                      <a:pPr indent="0" lvl="0" marL="0" rtl="0" algn="l">
                        <a:spcBef>
                          <a:spcPts val="0"/>
                        </a:spcBef>
                        <a:spcAft>
                          <a:spcPts val="0"/>
                        </a:spcAft>
                        <a:buNone/>
                      </a:pPr>
                      <a:r>
                        <a:rPr lang="en-US"/>
                        <a:t>true</a:t>
                      </a:r>
                      <a:endParaRPr/>
                    </a:p>
                  </a:txBody>
                  <a:tcPr marT="91425" marB="91425" marR="91425" marL="91425">
                    <a:solidFill>
                      <a:srgbClr val="EA9999"/>
                    </a:solidFill>
                  </a:tcPr>
                </a:tc>
                <a:tc>
                  <a:txBody>
                    <a:bodyPr>
                      <a:noAutofit/>
                    </a:bodyPr>
                    <a:lstStyle/>
                    <a:p>
                      <a:pPr indent="0" lvl="0" marL="0" rtl="0" algn="l">
                        <a:spcBef>
                          <a:spcPts val="0"/>
                        </a:spcBef>
                        <a:spcAft>
                          <a:spcPts val="0"/>
                        </a:spcAft>
                        <a:buNone/>
                      </a:pPr>
                      <a:r>
                        <a:rPr lang="en-US"/>
                        <a:t>false</a:t>
                      </a:r>
                      <a:endParaRPr/>
                    </a:p>
                  </a:txBody>
                  <a:tcPr marT="91425" marB="91425" marR="91425" marL="91425">
                    <a:solidFill>
                      <a:srgbClr val="EA9999"/>
                    </a:solidFill>
                  </a:tcPr>
                </a:tc>
                <a:tc>
                  <a:txBody>
                    <a:bodyPr>
                      <a:noAutofit/>
                    </a:bodyPr>
                    <a:lstStyle/>
                    <a:p>
                      <a:pPr indent="0" lvl="0" marL="0" rtl="0" algn="l">
                        <a:spcBef>
                          <a:spcPts val="0"/>
                        </a:spcBef>
                        <a:spcAft>
                          <a:spcPts val="0"/>
                        </a:spcAft>
                        <a:buNone/>
                      </a:pPr>
                      <a:r>
                        <a:rPr lang="en-US"/>
                        <a:t>false</a:t>
                      </a:r>
                      <a:endParaRPr/>
                    </a:p>
                  </a:txBody>
                  <a:tcPr marT="91425" marB="91425" marR="91425" marL="91425">
                    <a:solidFill>
                      <a:srgbClr val="EA9999"/>
                    </a:solidFill>
                  </a:tcPr>
                </a:tc>
              </a:tr>
              <a:tr h="381000">
                <a:tc>
                  <a:txBody>
                    <a:bodyPr>
                      <a:noAutofit/>
                    </a:bodyPr>
                    <a:lstStyle/>
                    <a:p>
                      <a:pPr indent="0" lvl="0" marL="0" rtl="0" algn="l">
                        <a:spcBef>
                          <a:spcPts val="0"/>
                        </a:spcBef>
                        <a:spcAft>
                          <a:spcPts val="0"/>
                        </a:spcAft>
                        <a:buNone/>
                      </a:pPr>
                      <a:r>
                        <a:rPr lang="en-US"/>
                        <a:t>true</a:t>
                      </a:r>
                      <a:endParaRPr/>
                    </a:p>
                  </a:txBody>
                  <a:tcPr marT="91425" marB="91425" marR="91425" marL="91425"/>
                </a:tc>
                <a:tc>
                  <a:txBody>
                    <a:bodyPr>
                      <a:noAutofit/>
                    </a:bodyPr>
                    <a:lstStyle/>
                    <a:p>
                      <a:pPr indent="0" lvl="0" marL="0" rtl="0" algn="l">
                        <a:spcBef>
                          <a:spcPts val="0"/>
                        </a:spcBef>
                        <a:spcAft>
                          <a:spcPts val="0"/>
                        </a:spcAft>
                        <a:buNone/>
                      </a:pPr>
                      <a:r>
                        <a:rPr lang="en-US"/>
                        <a:t>false</a:t>
                      </a:r>
                      <a:endParaRPr/>
                    </a:p>
                  </a:txBody>
                  <a:tcPr marT="91425" marB="91425" marR="91425" marL="91425"/>
                </a:tc>
                <a:tc>
                  <a:txBody>
                    <a:bodyPr>
                      <a:noAutofit/>
                    </a:bodyPr>
                    <a:lstStyle/>
                    <a:p>
                      <a:pPr indent="0" lvl="0" marL="0" rtl="0" algn="l">
                        <a:spcBef>
                          <a:spcPts val="0"/>
                        </a:spcBef>
                        <a:spcAft>
                          <a:spcPts val="0"/>
                        </a:spcAft>
                        <a:buNone/>
                      </a:pPr>
                      <a:r>
                        <a:rPr lang="en-US"/>
                        <a:t>true</a:t>
                      </a:r>
                      <a:endParaRPr/>
                    </a:p>
                  </a:txBody>
                  <a:tcPr marT="91425" marB="91425" marR="91425" marL="91425"/>
                </a:tc>
              </a:tr>
              <a:tr h="381000">
                <a:tc>
                  <a:txBody>
                    <a:bodyPr>
                      <a:noAutofit/>
                    </a:bodyPr>
                    <a:lstStyle/>
                    <a:p>
                      <a:pPr indent="0" lvl="0" marL="0" rtl="0" algn="l">
                        <a:spcBef>
                          <a:spcPts val="0"/>
                        </a:spcBef>
                        <a:spcAft>
                          <a:spcPts val="0"/>
                        </a:spcAft>
                        <a:buNone/>
                      </a:pPr>
                      <a:r>
                        <a:rPr lang="en-US"/>
                        <a:t>true</a:t>
                      </a:r>
                      <a:endParaRPr/>
                    </a:p>
                  </a:txBody>
                  <a:tcPr marT="91425" marB="91425" marR="91425" marL="91425"/>
                </a:tc>
                <a:tc>
                  <a:txBody>
                    <a:bodyPr>
                      <a:noAutofit/>
                    </a:bodyPr>
                    <a:lstStyle/>
                    <a:p>
                      <a:pPr indent="0" lvl="0" marL="0" rtl="0" algn="l">
                        <a:spcBef>
                          <a:spcPts val="0"/>
                        </a:spcBef>
                        <a:spcAft>
                          <a:spcPts val="0"/>
                        </a:spcAft>
                        <a:buNone/>
                      </a:pPr>
                      <a:r>
                        <a:rPr lang="en-US"/>
                        <a:t>true</a:t>
                      </a:r>
                      <a:endParaRPr/>
                    </a:p>
                  </a:txBody>
                  <a:tcPr marT="91425" marB="91425" marR="91425" marL="91425"/>
                </a:tc>
                <a:tc>
                  <a:txBody>
                    <a:bodyPr>
                      <a:noAutofit/>
                    </a:bodyPr>
                    <a:lstStyle/>
                    <a:p>
                      <a:pPr indent="0" lvl="0" marL="0" rtl="0" algn="l">
                        <a:spcBef>
                          <a:spcPts val="0"/>
                        </a:spcBef>
                        <a:spcAft>
                          <a:spcPts val="0"/>
                        </a:spcAft>
                        <a:buNone/>
                      </a:pPr>
                      <a:r>
                        <a:rPr lang="en-US"/>
                        <a:t>false</a:t>
                      </a:r>
                      <a:endParaRPr/>
                    </a:p>
                  </a:txBody>
                  <a:tcPr marT="91425" marB="91425" marR="91425" marL="91425"/>
                </a:tc>
              </a:tr>
              <a:tr h="381000">
                <a:tc>
                  <a:txBody>
                    <a:bodyPr>
                      <a:noAutofit/>
                    </a:bodyPr>
                    <a:lstStyle/>
                    <a:p>
                      <a:pPr indent="0" lvl="0" marL="0" rtl="0" algn="l">
                        <a:spcBef>
                          <a:spcPts val="0"/>
                        </a:spcBef>
                        <a:spcAft>
                          <a:spcPts val="0"/>
                        </a:spcAft>
                        <a:buNone/>
                      </a:pPr>
                      <a:r>
                        <a:rPr lang="en-US"/>
                        <a:t>true</a:t>
                      </a:r>
                      <a:endParaRPr/>
                    </a:p>
                  </a:txBody>
                  <a:tcPr marT="91425" marB="91425" marR="91425" marL="91425"/>
                </a:tc>
                <a:tc>
                  <a:txBody>
                    <a:bodyPr>
                      <a:noAutofit/>
                    </a:bodyPr>
                    <a:lstStyle/>
                    <a:p>
                      <a:pPr indent="0" lvl="0" marL="0" rtl="0" algn="l">
                        <a:spcBef>
                          <a:spcPts val="0"/>
                        </a:spcBef>
                        <a:spcAft>
                          <a:spcPts val="0"/>
                        </a:spcAft>
                        <a:buNone/>
                      </a:pPr>
                      <a:r>
                        <a:rPr lang="en-US"/>
                        <a:t>true</a:t>
                      </a:r>
                      <a:endParaRPr/>
                    </a:p>
                  </a:txBody>
                  <a:tcPr marT="91425" marB="91425" marR="91425" marL="91425"/>
                </a:tc>
                <a:tc>
                  <a:txBody>
                    <a:bodyPr>
                      <a:noAutofit/>
                    </a:bodyPr>
                    <a:lstStyle/>
                    <a:p>
                      <a:pPr indent="0" lvl="0" marL="0" rtl="0" algn="l">
                        <a:spcBef>
                          <a:spcPts val="0"/>
                        </a:spcBef>
                        <a:spcAft>
                          <a:spcPts val="0"/>
                        </a:spcAft>
                        <a:buNone/>
                      </a:pPr>
                      <a:r>
                        <a:rPr lang="en-US"/>
                        <a:t>true</a:t>
                      </a:r>
                      <a:endParaRPr/>
                    </a:p>
                  </a:txBody>
                  <a:tcPr marT="91425" marB="91425" marR="91425" marL="91425"/>
                </a:tc>
              </a:tr>
            </a:tbl>
          </a:graphicData>
        </a:graphic>
      </p:graphicFrame>
      <p:cxnSp>
        <p:nvCxnSpPr>
          <p:cNvPr id="107" name="Google Shape;107;p15"/>
          <p:cNvCxnSpPr/>
          <p:nvPr/>
        </p:nvCxnSpPr>
        <p:spPr>
          <a:xfrm>
            <a:off x="2817724" y="4637978"/>
            <a:ext cx="2531700" cy="0"/>
          </a:xfrm>
          <a:prstGeom prst="straightConnector1">
            <a:avLst/>
          </a:prstGeom>
          <a:noFill/>
          <a:ln cap="flat" cmpd="sng" w="9525">
            <a:solidFill>
              <a:srgbClr val="FF0000"/>
            </a:solidFill>
            <a:prstDash val="solid"/>
            <a:round/>
            <a:headEnd len="med" w="med" type="none"/>
            <a:tailEnd len="med" w="med" type="none"/>
          </a:ln>
        </p:spPr>
      </p:cxnSp>
      <p:cxnSp>
        <p:nvCxnSpPr>
          <p:cNvPr id="108" name="Google Shape;108;p15"/>
          <p:cNvCxnSpPr/>
          <p:nvPr/>
        </p:nvCxnSpPr>
        <p:spPr>
          <a:xfrm>
            <a:off x="2817724" y="5434903"/>
            <a:ext cx="2531700" cy="0"/>
          </a:xfrm>
          <a:prstGeom prst="straightConnector1">
            <a:avLst/>
          </a:prstGeom>
          <a:noFill/>
          <a:ln cap="flat" cmpd="sng" w="9525">
            <a:solidFill>
              <a:srgbClr val="FF0000"/>
            </a:solidFill>
            <a:prstDash val="solid"/>
            <a:round/>
            <a:headEnd len="med" w="med" type="none"/>
            <a:tailEnd len="med" w="med" type="none"/>
          </a:ln>
        </p:spPr>
      </p:cxnSp>
      <p:sp>
        <p:nvSpPr>
          <p:cNvPr id="109" name="Google Shape;109;p15"/>
          <p:cNvSpPr txBox="1"/>
          <p:nvPr/>
        </p:nvSpPr>
        <p:spPr>
          <a:xfrm>
            <a:off x="1187625" y="4195503"/>
            <a:ext cx="1432200" cy="13623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US" sz="2400"/>
              <a:t>Possible</a:t>
            </a:r>
            <a:endParaRPr sz="2400"/>
          </a:p>
          <a:p>
            <a:pPr indent="0" lvl="0" marL="0" rtl="0" algn="r">
              <a:spcBef>
                <a:spcPts val="0"/>
              </a:spcBef>
              <a:spcAft>
                <a:spcPts val="0"/>
              </a:spcAft>
              <a:buNone/>
            </a:pPr>
            <a:r>
              <a:rPr lang="en-US" sz="2400"/>
              <a:t>Models</a:t>
            </a:r>
            <a:endParaRPr sz="2400"/>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65" name="Shape 365"/>
        <p:cNvGrpSpPr/>
        <p:nvPr/>
      </p:nvGrpSpPr>
      <p:grpSpPr>
        <a:xfrm>
          <a:off x="0" y="0"/>
          <a:ext cx="0" cy="0"/>
          <a:chOff x="0" y="0"/>
          <a:chExt cx="0" cy="0"/>
        </a:xfrm>
      </p:grpSpPr>
      <p:sp>
        <p:nvSpPr>
          <p:cNvPr id="366" name="Google Shape;366;p42"/>
          <p:cNvSpPr txBox="1"/>
          <p:nvPr>
            <p:ph type="title"/>
          </p:nvPr>
        </p:nvSpPr>
        <p:spPr>
          <a:xfrm>
            <a:off x="676275" y="27051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4400"/>
              <a:buFont typeface="Times New Roman"/>
              <a:buNone/>
            </a:pPr>
            <a:r>
              <a:rPr b="0" i="0" lang="en-US" sz="4400" u="none" cap="none" strike="noStrike">
                <a:solidFill>
                  <a:schemeClr val="dk2"/>
                </a:solidFill>
                <a:latin typeface="Times New Roman"/>
                <a:ea typeface="Times New Roman"/>
                <a:cs typeface="Times New Roman"/>
                <a:sym typeface="Times New Roman"/>
              </a:rPr>
              <a:t>Generalizing backjumping from SAT to CSPs</a:t>
            </a:r>
            <a:endParaRPr/>
          </a:p>
        </p:txBody>
      </p:sp>
      <p:sp>
        <p:nvSpPr>
          <p:cNvPr id="367" name="Google Shape;367;p42"/>
          <p:cNvSpPr txBox="1"/>
          <p:nvPr>
            <p:ph idx="12" type="sldNum"/>
          </p:nvPr>
        </p:nvSpPr>
        <p:spPr>
          <a:xfrm>
            <a:off x="7095925" y="6463300"/>
            <a:ext cx="1905000" cy="3015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chemeClr val="dk1"/>
              </a:buClr>
              <a:buSzPts val="1400"/>
              <a:buFont typeface="Times New Roman"/>
              <a:buNone/>
            </a:pPr>
            <a:fld id="{00000000-1234-1234-1234-123412341234}" type="slidenum">
              <a:rPr lang="en-US"/>
              <a:t>‹#›</a:t>
            </a:fld>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71" name="Shape 371"/>
        <p:cNvGrpSpPr/>
        <p:nvPr/>
      </p:nvGrpSpPr>
      <p:grpSpPr>
        <a:xfrm>
          <a:off x="0" y="0"/>
          <a:ext cx="0" cy="0"/>
          <a:chOff x="0" y="0"/>
          <a:chExt cx="0" cy="0"/>
        </a:xfrm>
      </p:grpSpPr>
      <p:sp>
        <p:nvSpPr>
          <p:cNvPr id="372" name="Google Shape;372;p43"/>
          <p:cNvSpPr txBox="1"/>
          <p:nvPr>
            <p:ph type="title"/>
          </p:nvPr>
        </p:nvSpPr>
        <p:spPr>
          <a:xfrm>
            <a:off x="685800" y="0"/>
            <a:ext cx="7772400" cy="8382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4400"/>
              <a:buFont typeface="Times New Roman"/>
              <a:buNone/>
            </a:pPr>
            <a:r>
              <a:rPr b="0" i="0" lang="en-US" sz="4400" u="none" cap="none" strike="noStrike">
                <a:solidFill>
                  <a:schemeClr val="dk2"/>
                </a:solidFill>
                <a:latin typeface="Times New Roman"/>
                <a:ea typeface="Times New Roman"/>
                <a:cs typeface="Times New Roman"/>
                <a:sym typeface="Times New Roman"/>
              </a:rPr>
              <a:t>Basic backjumping in CSPs</a:t>
            </a:r>
            <a:endParaRPr/>
          </a:p>
        </p:txBody>
      </p:sp>
      <p:sp>
        <p:nvSpPr>
          <p:cNvPr id="373" name="Google Shape;373;p43"/>
          <p:cNvSpPr txBox="1"/>
          <p:nvPr>
            <p:ph idx="1" type="body"/>
          </p:nvPr>
        </p:nvSpPr>
        <p:spPr>
          <a:xfrm>
            <a:off x="685800" y="952500"/>
            <a:ext cx="7772400" cy="20193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400"/>
              <a:buFont typeface="Times New Roman"/>
              <a:buChar char="•"/>
            </a:pPr>
            <a:r>
              <a:rPr b="0" i="1" lang="en-US" sz="2400" u="none">
                <a:solidFill>
                  <a:schemeClr val="dk1"/>
                </a:solidFill>
                <a:latin typeface="Times New Roman"/>
                <a:ea typeface="Times New Roman"/>
                <a:cs typeface="Times New Roman"/>
                <a:sym typeface="Times New Roman"/>
              </a:rPr>
              <a:t>Conflict set </a:t>
            </a:r>
            <a:r>
              <a:rPr b="0" i="0" lang="en-US" sz="2400" u="none">
                <a:solidFill>
                  <a:schemeClr val="dk1"/>
                </a:solidFill>
                <a:latin typeface="Times New Roman"/>
                <a:ea typeface="Times New Roman"/>
                <a:cs typeface="Times New Roman"/>
                <a:sym typeface="Times New Roman"/>
              </a:rPr>
              <a:t>of a variable: all previously assigned variables connected to that variable by at least one constraint</a:t>
            </a:r>
            <a:endParaRPr/>
          </a:p>
          <a:p>
            <a:pPr indent="-342900" lvl="0" marL="342900" marR="0" rtl="0" algn="l">
              <a:lnSpc>
                <a:spcPct val="100000"/>
              </a:lnSpc>
              <a:spcBef>
                <a:spcPts val="480"/>
              </a:spcBef>
              <a:spcAft>
                <a:spcPts val="0"/>
              </a:spcAft>
              <a:buClr>
                <a:schemeClr val="dk1"/>
              </a:buClr>
              <a:buSzPts val="2400"/>
              <a:buFont typeface="Times New Roman"/>
              <a:buChar char="•"/>
            </a:pPr>
            <a:r>
              <a:rPr b="0" i="0" lang="en-US" sz="2400" u="none">
                <a:solidFill>
                  <a:schemeClr val="dk1"/>
                </a:solidFill>
                <a:latin typeface="Times New Roman"/>
                <a:ea typeface="Times New Roman"/>
                <a:cs typeface="Times New Roman"/>
                <a:sym typeface="Times New Roman"/>
              </a:rPr>
              <a:t>When the search reaches a variable </a:t>
            </a:r>
            <a:r>
              <a:rPr b="0" i="1" lang="en-US" sz="2400" u="none">
                <a:solidFill>
                  <a:schemeClr val="dk1"/>
                </a:solidFill>
                <a:latin typeface="Times New Roman"/>
                <a:ea typeface="Times New Roman"/>
                <a:cs typeface="Times New Roman"/>
                <a:sym typeface="Times New Roman"/>
              </a:rPr>
              <a:t>V</a:t>
            </a:r>
            <a:r>
              <a:rPr b="0" i="0" lang="en-US" sz="2400" u="none">
                <a:solidFill>
                  <a:schemeClr val="dk1"/>
                </a:solidFill>
                <a:latin typeface="Times New Roman"/>
                <a:ea typeface="Times New Roman"/>
                <a:cs typeface="Times New Roman"/>
                <a:sym typeface="Times New Roman"/>
              </a:rPr>
              <a:t> with no legal values remaining, backjump to the most recently assigned variable in </a:t>
            </a:r>
            <a:r>
              <a:rPr b="0" i="1" lang="en-US" sz="2400" u="none">
                <a:solidFill>
                  <a:schemeClr val="dk1"/>
                </a:solidFill>
                <a:latin typeface="Times New Roman"/>
                <a:ea typeface="Times New Roman"/>
                <a:cs typeface="Times New Roman"/>
                <a:sym typeface="Times New Roman"/>
              </a:rPr>
              <a:t>V</a:t>
            </a:r>
            <a:r>
              <a:rPr b="0" i="0" lang="en-US" sz="2400" u="none">
                <a:solidFill>
                  <a:schemeClr val="dk1"/>
                </a:solidFill>
                <a:latin typeface="Times New Roman"/>
                <a:ea typeface="Times New Roman"/>
                <a:cs typeface="Times New Roman"/>
                <a:sym typeface="Times New Roman"/>
              </a:rPr>
              <a:t>’s conflict set</a:t>
            </a:r>
            <a:endParaRPr/>
          </a:p>
        </p:txBody>
      </p:sp>
      <p:sp>
        <p:nvSpPr>
          <p:cNvPr id="374" name="Google Shape;374;p43"/>
          <p:cNvSpPr/>
          <p:nvPr/>
        </p:nvSpPr>
        <p:spPr>
          <a:xfrm>
            <a:off x="1416050" y="3924300"/>
            <a:ext cx="736600" cy="736600"/>
          </a:xfrm>
          <a:prstGeom prst="ellipse">
            <a:avLst/>
          </a:prstGeom>
          <a:noFill/>
          <a:ln cap="flat" cmpd="sng" w="9525">
            <a:solidFill>
              <a:schemeClr val="dk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400"/>
              <a:buFont typeface="Times New Roman"/>
              <a:buNone/>
            </a:pPr>
            <a:r>
              <a:rPr b="0" i="0" lang="en-US" sz="2400" u="none">
                <a:solidFill>
                  <a:schemeClr val="dk1"/>
                </a:solidFill>
                <a:latin typeface="Times New Roman"/>
                <a:ea typeface="Times New Roman"/>
                <a:cs typeface="Times New Roman"/>
                <a:sym typeface="Times New Roman"/>
              </a:rPr>
              <a:t>A</a:t>
            </a:r>
            <a:endParaRPr/>
          </a:p>
        </p:txBody>
      </p:sp>
      <p:sp>
        <p:nvSpPr>
          <p:cNvPr id="375" name="Google Shape;375;p43"/>
          <p:cNvSpPr/>
          <p:nvPr/>
        </p:nvSpPr>
        <p:spPr>
          <a:xfrm>
            <a:off x="3321050" y="4483100"/>
            <a:ext cx="736600" cy="736600"/>
          </a:xfrm>
          <a:prstGeom prst="ellipse">
            <a:avLst/>
          </a:prstGeom>
          <a:noFill/>
          <a:ln cap="flat" cmpd="sng" w="9525">
            <a:solidFill>
              <a:schemeClr val="dk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400"/>
              <a:buFont typeface="Times New Roman"/>
              <a:buNone/>
            </a:pPr>
            <a:r>
              <a:rPr b="0" i="0" lang="en-US" sz="2400" u="none">
                <a:solidFill>
                  <a:schemeClr val="dk1"/>
                </a:solidFill>
                <a:latin typeface="Times New Roman"/>
                <a:ea typeface="Times New Roman"/>
                <a:cs typeface="Times New Roman"/>
                <a:sym typeface="Times New Roman"/>
              </a:rPr>
              <a:t>B</a:t>
            </a:r>
            <a:endParaRPr/>
          </a:p>
        </p:txBody>
      </p:sp>
      <p:cxnSp>
        <p:nvCxnSpPr>
          <p:cNvPr id="376" name="Google Shape;376;p43"/>
          <p:cNvCxnSpPr/>
          <p:nvPr/>
        </p:nvCxnSpPr>
        <p:spPr>
          <a:xfrm>
            <a:off x="2152650" y="4292600"/>
            <a:ext cx="1276350" cy="298450"/>
          </a:xfrm>
          <a:prstGeom prst="straightConnector1">
            <a:avLst/>
          </a:prstGeom>
          <a:noFill/>
          <a:ln cap="flat" cmpd="sng" w="9525">
            <a:solidFill>
              <a:schemeClr val="dk1"/>
            </a:solidFill>
            <a:prstDash val="solid"/>
            <a:miter lim="800000"/>
            <a:headEnd len="med" w="med" type="none"/>
            <a:tailEnd len="med" w="med" type="stealth"/>
          </a:ln>
        </p:spPr>
      </p:cxnSp>
      <p:sp>
        <p:nvSpPr>
          <p:cNvPr id="377" name="Google Shape;377;p43"/>
          <p:cNvSpPr/>
          <p:nvPr/>
        </p:nvSpPr>
        <p:spPr>
          <a:xfrm>
            <a:off x="793750" y="5499100"/>
            <a:ext cx="736600" cy="736600"/>
          </a:xfrm>
          <a:prstGeom prst="ellipse">
            <a:avLst/>
          </a:prstGeom>
          <a:noFill/>
          <a:ln cap="flat" cmpd="sng" w="9525">
            <a:solidFill>
              <a:schemeClr val="dk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400"/>
              <a:buFont typeface="Times New Roman"/>
              <a:buNone/>
            </a:pPr>
            <a:r>
              <a:rPr b="0" i="0" lang="en-US" sz="2400" u="none">
                <a:solidFill>
                  <a:schemeClr val="dk1"/>
                </a:solidFill>
                <a:latin typeface="Times New Roman"/>
                <a:ea typeface="Times New Roman"/>
                <a:cs typeface="Times New Roman"/>
                <a:sym typeface="Times New Roman"/>
              </a:rPr>
              <a:t>C</a:t>
            </a:r>
            <a:endParaRPr/>
          </a:p>
        </p:txBody>
      </p:sp>
      <p:cxnSp>
        <p:nvCxnSpPr>
          <p:cNvPr id="378" name="Google Shape;378;p43"/>
          <p:cNvCxnSpPr/>
          <p:nvPr/>
        </p:nvCxnSpPr>
        <p:spPr>
          <a:xfrm flipH="1">
            <a:off x="1530350" y="5111750"/>
            <a:ext cx="1898650" cy="755650"/>
          </a:xfrm>
          <a:prstGeom prst="straightConnector1">
            <a:avLst/>
          </a:prstGeom>
          <a:noFill/>
          <a:ln cap="flat" cmpd="sng" w="9525">
            <a:solidFill>
              <a:schemeClr val="dk1"/>
            </a:solidFill>
            <a:prstDash val="solid"/>
            <a:miter lim="800000"/>
            <a:headEnd len="med" w="med" type="none"/>
            <a:tailEnd len="med" w="med" type="stealth"/>
          </a:ln>
        </p:spPr>
      </p:cxnSp>
      <p:cxnSp>
        <p:nvCxnSpPr>
          <p:cNvPr id="379" name="Google Shape;379;p43"/>
          <p:cNvCxnSpPr/>
          <p:nvPr/>
        </p:nvCxnSpPr>
        <p:spPr>
          <a:xfrm>
            <a:off x="2044700" y="4552950"/>
            <a:ext cx="1276350" cy="298450"/>
          </a:xfrm>
          <a:prstGeom prst="straightConnector1">
            <a:avLst/>
          </a:prstGeom>
          <a:noFill/>
          <a:ln cap="flat" cmpd="sng" w="25400">
            <a:solidFill>
              <a:schemeClr val="dk1"/>
            </a:solidFill>
            <a:prstDash val="solid"/>
            <a:miter lim="800000"/>
            <a:headEnd len="med" w="med" type="none"/>
            <a:tailEnd len="med" w="med" type="none"/>
          </a:ln>
          <a:effectLst>
            <a:outerShdw blurRad="63500" dir="5400000" dist="20000">
              <a:srgbClr val="808080">
                <a:alpha val="37647"/>
              </a:srgbClr>
            </a:outerShdw>
          </a:effectLst>
        </p:spPr>
      </p:cxnSp>
      <p:cxnSp>
        <p:nvCxnSpPr>
          <p:cNvPr id="380" name="Google Shape;380;p43"/>
          <p:cNvCxnSpPr/>
          <p:nvPr/>
        </p:nvCxnSpPr>
        <p:spPr>
          <a:xfrm>
            <a:off x="1225550" y="3568700"/>
            <a:ext cx="298450" cy="463550"/>
          </a:xfrm>
          <a:prstGeom prst="straightConnector1">
            <a:avLst/>
          </a:prstGeom>
          <a:noFill/>
          <a:ln cap="flat" cmpd="sng" w="9525">
            <a:solidFill>
              <a:schemeClr val="dk1"/>
            </a:solidFill>
            <a:prstDash val="solid"/>
            <a:miter lim="800000"/>
            <a:headEnd len="med" w="med" type="none"/>
            <a:tailEnd len="med" w="med" type="stealth"/>
          </a:ln>
        </p:spPr>
      </p:cxnSp>
      <p:cxnSp>
        <p:nvCxnSpPr>
          <p:cNvPr id="381" name="Google Shape;381;p43"/>
          <p:cNvCxnSpPr/>
          <p:nvPr/>
        </p:nvCxnSpPr>
        <p:spPr>
          <a:xfrm flipH="1">
            <a:off x="1162050" y="4552950"/>
            <a:ext cx="361950" cy="946150"/>
          </a:xfrm>
          <a:prstGeom prst="straightConnector1">
            <a:avLst/>
          </a:prstGeom>
          <a:noFill/>
          <a:ln cap="flat" cmpd="sng" w="25400">
            <a:solidFill>
              <a:schemeClr val="dk1"/>
            </a:solidFill>
            <a:prstDash val="solid"/>
            <a:miter lim="800000"/>
            <a:headEnd len="med" w="med" type="none"/>
            <a:tailEnd len="med" w="med" type="none"/>
          </a:ln>
          <a:effectLst>
            <a:outerShdw blurRad="63500" dir="5400000" dist="20000">
              <a:srgbClr val="808080">
                <a:alpha val="37647"/>
              </a:srgbClr>
            </a:outerShdw>
          </a:effectLst>
        </p:spPr>
      </p:cxnSp>
      <p:sp>
        <p:nvSpPr>
          <p:cNvPr id="382" name="Google Shape;382;p43"/>
          <p:cNvSpPr txBox="1"/>
          <p:nvPr/>
        </p:nvSpPr>
        <p:spPr>
          <a:xfrm>
            <a:off x="234950" y="6311900"/>
            <a:ext cx="2908300" cy="36988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Times New Roman"/>
              <a:buNone/>
            </a:pPr>
            <a:r>
              <a:rPr b="0" i="0" lang="en-US" sz="1800" u="none">
                <a:solidFill>
                  <a:schemeClr val="dk1"/>
                </a:solidFill>
                <a:latin typeface="Times New Roman"/>
                <a:ea typeface="Times New Roman"/>
                <a:cs typeface="Times New Roman"/>
                <a:sym typeface="Times New Roman"/>
              </a:rPr>
              <a:t>Values(C) = {</a:t>
            </a:r>
            <a:r>
              <a:rPr b="0" i="0" lang="en-US" sz="1800" u="none">
                <a:solidFill>
                  <a:srgbClr val="FF0000"/>
                </a:solidFill>
                <a:latin typeface="Times New Roman"/>
                <a:ea typeface="Times New Roman"/>
                <a:cs typeface="Times New Roman"/>
                <a:sym typeface="Times New Roman"/>
              </a:rPr>
              <a:t>R</a:t>
            </a:r>
            <a:r>
              <a:rPr b="0" i="0" lang="en-US" sz="1800" u="none">
                <a:solidFill>
                  <a:schemeClr val="dk1"/>
                </a:solidFill>
                <a:latin typeface="Times New Roman"/>
                <a:ea typeface="Times New Roman"/>
                <a:cs typeface="Times New Roman"/>
                <a:sym typeface="Times New Roman"/>
              </a:rPr>
              <a:t>}</a:t>
            </a:r>
            <a:endParaRPr/>
          </a:p>
        </p:txBody>
      </p:sp>
      <p:sp>
        <p:nvSpPr>
          <p:cNvPr id="383" name="Google Shape;383;p43"/>
          <p:cNvSpPr txBox="1"/>
          <p:nvPr/>
        </p:nvSpPr>
        <p:spPr>
          <a:xfrm>
            <a:off x="1733550" y="3454400"/>
            <a:ext cx="2590800" cy="36988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Times New Roman"/>
              <a:buNone/>
            </a:pPr>
            <a:r>
              <a:rPr b="0" i="0" lang="en-US" sz="1800" u="none">
                <a:solidFill>
                  <a:schemeClr val="dk1"/>
                </a:solidFill>
                <a:latin typeface="Times New Roman"/>
                <a:ea typeface="Times New Roman"/>
                <a:cs typeface="Times New Roman"/>
                <a:sym typeface="Times New Roman"/>
              </a:rPr>
              <a:t>Values(A) = {</a:t>
            </a:r>
            <a:r>
              <a:rPr b="0" i="0" lang="en-US" sz="1800" u="none">
                <a:solidFill>
                  <a:srgbClr val="FF0000"/>
                </a:solidFill>
                <a:latin typeface="Times New Roman"/>
                <a:ea typeface="Times New Roman"/>
                <a:cs typeface="Times New Roman"/>
                <a:sym typeface="Times New Roman"/>
              </a:rPr>
              <a:t>R</a:t>
            </a:r>
            <a:r>
              <a:rPr b="0" i="0" lang="en-US" sz="1800" u="none">
                <a:solidFill>
                  <a:schemeClr val="dk1"/>
                </a:solidFill>
                <a:latin typeface="Times New Roman"/>
                <a:ea typeface="Times New Roman"/>
                <a:cs typeface="Times New Roman"/>
                <a:sym typeface="Times New Roman"/>
              </a:rPr>
              <a:t>,</a:t>
            </a:r>
            <a:r>
              <a:rPr b="0" i="0" lang="en-US" sz="1800" u="none">
                <a:solidFill>
                  <a:schemeClr val="accent2"/>
                </a:solidFill>
                <a:latin typeface="Times New Roman"/>
                <a:ea typeface="Times New Roman"/>
                <a:cs typeface="Times New Roman"/>
                <a:sym typeface="Times New Roman"/>
              </a:rPr>
              <a:t>B</a:t>
            </a:r>
            <a:r>
              <a:rPr b="0" i="0" lang="en-US" sz="1800" u="none">
                <a:solidFill>
                  <a:schemeClr val="dk1"/>
                </a:solidFill>
                <a:latin typeface="Times New Roman"/>
                <a:ea typeface="Times New Roman"/>
                <a:cs typeface="Times New Roman"/>
                <a:sym typeface="Times New Roman"/>
              </a:rPr>
              <a:t>}</a:t>
            </a:r>
            <a:endParaRPr/>
          </a:p>
        </p:txBody>
      </p:sp>
      <p:sp>
        <p:nvSpPr>
          <p:cNvPr id="384" name="Google Shape;384;p43"/>
          <p:cNvSpPr txBox="1"/>
          <p:nvPr/>
        </p:nvSpPr>
        <p:spPr>
          <a:xfrm>
            <a:off x="3079750" y="4013200"/>
            <a:ext cx="1993900" cy="36988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Times New Roman"/>
              <a:buNone/>
            </a:pPr>
            <a:r>
              <a:rPr b="0" i="0" lang="en-US" sz="1800" u="none">
                <a:solidFill>
                  <a:schemeClr val="dk1"/>
                </a:solidFill>
                <a:latin typeface="Times New Roman"/>
                <a:ea typeface="Times New Roman"/>
                <a:cs typeface="Times New Roman"/>
                <a:sym typeface="Times New Roman"/>
              </a:rPr>
              <a:t>Values(B) = {</a:t>
            </a:r>
            <a:r>
              <a:rPr b="0" i="0" lang="en-US" sz="1800" u="none">
                <a:solidFill>
                  <a:srgbClr val="FF0000"/>
                </a:solidFill>
                <a:latin typeface="Times New Roman"/>
                <a:ea typeface="Times New Roman"/>
                <a:cs typeface="Times New Roman"/>
                <a:sym typeface="Times New Roman"/>
              </a:rPr>
              <a:t>R</a:t>
            </a:r>
            <a:r>
              <a:rPr b="0" i="0" lang="en-US" sz="1800" u="none">
                <a:solidFill>
                  <a:schemeClr val="dk1"/>
                </a:solidFill>
                <a:latin typeface="Times New Roman"/>
                <a:ea typeface="Times New Roman"/>
                <a:cs typeface="Times New Roman"/>
                <a:sym typeface="Times New Roman"/>
              </a:rPr>
              <a:t>,</a:t>
            </a:r>
            <a:r>
              <a:rPr b="0" i="0" lang="en-US" sz="1800" u="none">
                <a:solidFill>
                  <a:srgbClr val="3333CC"/>
                </a:solidFill>
                <a:latin typeface="Times New Roman"/>
                <a:ea typeface="Times New Roman"/>
                <a:cs typeface="Times New Roman"/>
                <a:sym typeface="Times New Roman"/>
              </a:rPr>
              <a:t>B</a:t>
            </a:r>
            <a:r>
              <a:rPr b="0" i="0" lang="en-US" sz="1800" u="none">
                <a:solidFill>
                  <a:schemeClr val="dk1"/>
                </a:solidFill>
                <a:latin typeface="Times New Roman"/>
                <a:ea typeface="Times New Roman"/>
                <a:cs typeface="Times New Roman"/>
                <a:sym typeface="Times New Roman"/>
              </a:rPr>
              <a:t>}</a:t>
            </a:r>
            <a:endParaRPr/>
          </a:p>
        </p:txBody>
      </p:sp>
      <p:sp>
        <p:nvSpPr>
          <p:cNvPr id="385" name="Google Shape;385;p43"/>
          <p:cNvSpPr txBox="1"/>
          <p:nvPr/>
        </p:nvSpPr>
        <p:spPr>
          <a:xfrm>
            <a:off x="3079750" y="4013200"/>
            <a:ext cx="1993900" cy="36988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Times New Roman"/>
              <a:buNone/>
            </a:pPr>
            <a:r>
              <a:rPr b="0" i="0" lang="en-US" sz="1800" u="none">
                <a:solidFill>
                  <a:schemeClr val="dk1"/>
                </a:solidFill>
                <a:latin typeface="Times New Roman"/>
                <a:ea typeface="Times New Roman"/>
                <a:cs typeface="Times New Roman"/>
                <a:sym typeface="Times New Roman"/>
              </a:rPr>
              <a:t>Values(B) = {</a:t>
            </a:r>
            <a:r>
              <a:rPr b="0" i="0" lang="en-US" sz="1800" u="none">
                <a:solidFill>
                  <a:srgbClr val="3333CC"/>
                </a:solidFill>
                <a:latin typeface="Times New Roman"/>
                <a:ea typeface="Times New Roman"/>
                <a:cs typeface="Times New Roman"/>
                <a:sym typeface="Times New Roman"/>
              </a:rPr>
              <a:t>B</a:t>
            </a:r>
            <a:r>
              <a:rPr b="0" i="0" lang="en-US" sz="1800" u="none">
                <a:solidFill>
                  <a:schemeClr val="dk1"/>
                </a:solidFill>
                <a:latin typeface="Times New Roman"/>
                <a:ea typeface="Times New Roman"/>
                <a:cs typeface="Times New Roman"/>
                <a:sym typeface="Times New Roman"/>
              </a:rPr>
              <a:t>}</a:t>
            </a:r>
            <a:endParaRPr/>
          </a:p>
        </p:txBody>
      </p:sp>
      <p:sp>
        <p:nvSpPr>
          <p:cNvPr id="386" name="Google Shape;386;p43"/>
          <p:cNvSpPr txBox="1"/>
          <p:nvPr/>
        </p:nvSpPr>
        <p:spPr>
          <a:xfrm>
            <a:off x="234950" y="6324600"/>
            <a:ext cx="2908200" cy="3699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Times New Roman"/>
              <a:buNone/>
            </a:pPr>
            <a:r>
              <a:rPr b="0" i="0" lang="en-US" sz="1800" u="none">
                <a:solidFill>
                  <a:schemeClr val="dk1"/>
                </a:solidFill>
                <a:latin typeface="Times New Roman"/>
                <a:ea typeface="Times New Roman"/>
                <a:cs typeface="Times New Roman"/>
                <a:sym typeface="Times New Roman"/>
              </a:rPr>
              <a:t>Values(C) = {}</a:t>
            </a:r>
            <a:endParaRPr/>
          </a:p>
        </p:txBody>
      </p:sp>
      <p:sp>
        <p:nvSpPr>
          <p:cNvPr id="387" name="Google Shape;387;p43"/>
          <p:cNvSpPr txBox="1"/>
          <p:nvPr/>
        </p:nvSpPr>
        <p:spPr>
          <a:xfrm>
            <a:off x="1555750" y="5854700"/>
            <a:ext cx="2070100" cy="36988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Times New Roman"/>
              <a:buNone/>
            </a:pPr>
            <a:r>
              <a:rPr b="0" i="0" lang="en-US" sz="1800" u="none">
                <a:solidFill>
                  <a:schemeClr val="dk1"/>
                </a:solidFill>
                <a:latin typeface="Times New Roman"/>
                <a:ea typeface="Times New Roman"/>
                <a:cs typeface="Times New Roman"/>
                <a:sym typeface="Times New Roman"/>
              </a:rPr>
              <a:t>Conflicts(C) = {}</a:t>
            </a:r>
            <a:endParaRPr/>
          </a:p>
        </p:txBody>
      </p:sp>
      <p:sp>
        <p:nvSpPr>
          <p:cNvPr id="388" name="Google Shape;388;p43"/>
          <p:cNvSpPr txBox="1"/>
          <p:nvPr/>
        </p:nvSpPr>
        <p:spPr>
          <a:xfrm>
            <a:off x="1555750" y="5854700"/>
            <a:ext cx="2400300" cy="3699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Times New Roman"/>
              <a:buNone/>
            </a:pPr>
            <a:r>
              <a:rPr b="0" i="0" lang="en-US" sz="1800" u="none">
                <a:solidFill>
                  <a:schemeClr val="dk1"/>
                </a:solidFill>
                <a:latin typeface="Times New Roman"/>
                <a:ea typeface="Times New Roman"/>
                <a:cs typeface="Times New Roman"/>
                <a:sym typeface="Times New Roman"/>
              </a:rPr>
              <a:t>Conflicts(C) = {A=</a:t>
            </a:r>
            <a:r>
              <a:rPr b="0" i="0" lang="en-US" sz="1800" u="none">
                <a:solidFill>
                  <a:srgbClr val="FF0000"/>
                </a:solidFill>
                <a:latin typeface="Times New Roman"/>
                <a:ea typeface="Times New Roman"/>
                <a:cs typeface="Times New Roman"/>
                <a:sym typeface="Times New Roman"/>
              </a:rPr>
              <a:t>R</a:t>
            </a:r>
            <a:r>
              <a:rPr b="0" i="0" lang="en-US" sz="1800" u="none">
                <a:solidFill>
                  <a:schemeClr val="dk1"/>
                </a:solidFill>
                <a:latin typeface="Times New Roman"/>
                <a:ea typeface="Times New Roman"/>
                <a:cs typeface="Times New Roman"/>
                <a:sym typeface="Times New Roman"/>
              </a:rPr>
              <a:t>}</a:t>
            </a:r>
            <a:endParaRPr/>
          </a:p>
        </p:txBody>
      </p:sp>
      <p:sp>
        <p:nvSpPr>
          <p:cNvPr id="389" name="Google Shape;389;p43"/>
          <p:cNvSpPr txBox="1"/>
          <p:nvPr/>
        </p:nvSpPr>
        <p:spPr>
          <a:xfrm>
            <a:off x="4905375" y="3143250"/>
            <a:ext cx="4140200" cy="34163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1800"/>
              <a:buFont typeface="Times New Roman"/>
              <a:buChar char="•"/>
            </a:pPr>
            <a:r>
              <a:rPr b="0" i="0" lang="en-US" sz="1800" u="none">
                <a:solidFill>
                  <a:schemeClr val="dk1"/>
                </a:solidFill>
                <a:latin typeface="Times New Roman"/>
                <a:ea typeface="Times New Roman"/>
                <a:cs typeface="Times New Roman"/>
                <a:sym typeface="Times New Roman"/>
              </a:rPr>
              <a:t>Conflict set is updated while trying to find a legal value for the variable</a:t>
            </a:r>
            <a:endParaRPr/>
          </a:p>
          <a:p>
            <a:pPr indent="-342900" lvl="0" marL="342900" marR="0" rtl="0" algn="l">
              <a:lnSpc>
                <a:spcPct val="100000"/>
              </a:lnSpc>
              <a:spcBef>
                <a:spcPts val="0"/>
              </a:spcBef>
              <a:spcAft>
                <a:spcPts val="0"/>
              </a:spcAft>
              <a:buClr>
                <a:schemeClr val="dk1"/>
              </a:buClr>
              <a:buSzPts val="1800"/>
              <a:buFont typeface="Times New Roman"/>
              <a:buChar char="•"/>
            </a:pPr>
            <a:r>
              <a:rPr b="0" i="0" lang="en-US" sz="1800" u="none">
                <a:solidFill>
                  <a:schemeClr val="dk1"/>
                </a:solidFill>
                <a:latin typeface="Times New Roman"/>
                <a:ea typeface="Times New Roman"/>
                <a:cs typeface="Times New Roman"/>
                <a:sym typeface="Times New Roman"/>
              </a:rPr>
              <a:t>Vertex </a:t>
            </a:r>
            <a:r>
              <a:rPr b="0" i="1" lang="en-US" sz="1800" u="none">
                <a:solidFill>
                  <a:schemeClr val="dk1"/>
                </a:solidFill>
                <a:latin typeface="Times New Roman"/>
                <a:ea typeface="Times New Roman"/>
                <a:cs typeface="Times New Roman"/>
                <a:sym typeface="Times New Roman"/>
              </a:rPr>
              <a:t>C</a:t>
            </a:r>
            <a:r>
              <a:rPr b="0" i="0" lang="en-US" sz="1800" u="none">
                <a:solidFill>
                  <a:schemeClr val="dk1"/>
                </a:solidFill>
                <a:latin typeface="Times New Roman"/>
                <a:ea typeface="Times New Roman"/>
                <a:cs typeface="Times New Roman"/>
                <a:sym typeface="Times New Roman"/>
              </a:rPr>
              <a:t> has no legal values left!</a:t>
            </a:r>
            <a:endParaRPr/>
          </a:p>
          <a:p>
            <a:pPr indent="-342900" lvl="0" marL="342900" marR="0" rtl="0" algn="l">
              <a:lnSpc>
                <a:spcPct val="100000"/>
              </a:lnSpc>
              <a:spcBef>
                <a:spcPts val="0"/>
              </a:spcBef>
              <a:spcAft>
                <a:spcPts val="0"/>
              </a:spcAft>
              <a:buClr>
                <a:schemeClr val="dk1"/>
              </a:buClr>
              <a:buSzPts val="1800"/>
              <a:buFont typeface="Times New Roman"/>
              <a:buChar char="•"/>
            </a:pPr>
            <a:r>
              <a:rPr b="0" i="0" lang="en-US" sz="1800" u="none">
                <a:solidFill>
                  <a:schemeClr val="dk1"/>
                </a:solidFill>
                <a:latin typeface="Times New Roman"/>
                <a:ea typeface="Times New Roman"/>
                <a:cs typeface="Times New Roman"/>
                <a:sym typeface="Times New Roman"/>
              </a:rPr>
              <a:t>The search </a:t>
            </a:r>
            <a:r>
              <a:rPr b="0" i="1" lang="en-US" sz="1800" u="none">
                <a:solidFill>
                  <a:schemeClr val="dk1"/>
                </a:solidFill>
                <a:latin typeface="Times New Roman"/>
                <a:ea typeface="Times New Roman"/>
                <a:cs typeface="Times New Roman"/>
                <a:sym typeface="Times New Roman"/>
              </a:rPr>
              <a:t>backjumps</a:t>
            </a:r>
            <a:r>
              <a:rPr b="0" i="0" lang="en-US" sz="1800" u="none">
                <a:solidFill>
                  <a:schemeClr val="dk1"/>
                </a:solidFill>
                <a:latin typeface="Times New Roman"/>
                <a:ea typeface="Times New Roman"/>
                <a:cs typeface="Times New Roman"/>
                <a:sym typeface="Times New Roman"/>
              </a:rPr>
              <a:t> to the most recent vertex in its conflict set:</a:t>
            </a:r>
            <a:endParaRPr/>
          </a:p>
          <a:p>
            <a:pPr indent="-342900" lvl="1" marL="800100" marR="0" rtl="0" algn="l">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Times New Roman"/>
                <a:ea typeface="Times New Roman"/>
                <a:cs typeface="Times New Roman"/>
                <a:sym typeface="Times New Roman"/>
              </a:rPr>
              <a:t>Un-assigns value to </a:t>
            </a:r>
            <a:r>
              <a:rPr b="0" i="1" lang="en-US" sz="1800" u="none" cap="none" strike="noStrike">
                <a:solidFill>
                  <a:schemeClr val="dk1"/>
                </a:solidFill>
                <a:latin typeface="Times New Roman"/>
                <a:ea typeface="Times New Roman"/>
                <a:cs typeface="Times New Roman"/>
                <a:sym typeface="Times New Roman"/>
              </a:rPr>
              <a:t>B</a:t>
            </a:r>
            <a:r>
              <a:rPr b="0" i="0" lang="en-US" sz="1800" u="none" cap="none" strike="noStrike">
                <a:solidFill>
                  <a:schemeClr val="dk1"/>
                </a:solidFill>
                <a:latin typeface="Times New Roman"/>
                <a:ea typeface="Times New Roman"/>
                <a:cs typeface="Times New Roman"/>
                <a:sym typeface="Times New Roman"/>
              </a:rPr>
              <a:t>, un-assigns value to </a:t>
            </a:r>
            <a:r>
              <a:rPr b="0" i="1" lang="en-US" sz="1800" u="none" cap="none" strike="noStrike">
                <a:solidFill>
                  <a:schemeClr val="dk1"/>
                </a:solidFill>
                <a:latin typeface="Times New Roman"/>
                <a:ea typeface="Times New Roman"/>
                <a:cs typeface="Times New Roman"/>
                <a:sym typeface="Times New Roman"/>
              </a:rPr>
              <a:t>A</a:t>
            </a:r>
            <a:endParaRPr/>
          </a:p>
          <a:p>
            <a:pPr indent="-342900" lvl="1" marL="800100" marR="0" rtl="0" algn="l">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Times New Roman"/>
                <a:ea typeface="Times New Roman"/>
                <a:cs typeface="Times New Roman"/>
                <a:sym typeface="Times New Roman"/>
              </a:rPr>
              <a:t>Retries a new value at </a:t>
            </a:r>
            <a:r>
              <a:rPr b="0" i="1" lang="en-US" sz="1800" u="none" cap="none" strike="noStrike">
                <a:solidFill>
                  <a:schemeClr val="dk1"/>
                </a:solidFill>
                <a:latin typeface="Times New Roman"/>
                <a:ea typeface="Times New Roman"/>
                <a:cs typeface="Times New Roman"/>
                <a:sym typeface="Times New Roman"/>
              </a:rPr>
              <a:t>A</a:t>
            </a:r>
            <a:endParaRPr/>
          </a:p>
          <a:p>
            <a:pPr indent="-342900" lvl="1" marL="800100" marR="0" rtl="0" algn="l">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Times New Roman"/>
                <a:ea typeface="Times New Roman"/>
                <a:cs typeface="Times New Roman"/>
                <a:sym typeface="Times New Roman"/>
              </a:rPr>
              <a:t>If no values left at </a:t>
            </a:r>
            <a:r>
              <a:rPr b="0" i="1" lang="en-US" sz="1800" u="none" cap="none" strike="noStrike">
                <a:solidFill>
                  <a:schemeClr val="dk1"/>
                </a:solidFill>
                <a:latin typeface="Times New Roman"/>
                <a:ea typeface="Times New Roman"/>
                <a:cs typeface="Times New Roman"/>
                <a:sym typeface="Times New Roman"/>
              </a:rPr>
              <a:t>A</a:t>
            </a:r>
            <a:r>
              <a:rPr b="0" i="0" lang="en-US" sz="1800" u="none" cap="none" strike="noStrike">
                <a:solidFill>
                  <a:schemeClr val="dk1"/>
                </a:solidFill>
                <a:latin typeface="Times New Roman"/>
                <a:ea typeface="Times New Roman"/>
                <a:cs typeface="Times New Roman"/>
                <a:sym typeface="Times New Roman"/>
              </a:rPr>
              <a:t>, backjump to most recent node in </a:t>
            </a:r>
            <a:r>
              <a:rPr b="0" i="1" lang="en-US" sz="1800" u="none" cap="none" strike="noStrike">
                <a:solidFill>
                  <a:schemeClr val="dk1"/>
                </a:solidFill>
                <a:latin typeface="Times New Roman"/>
                <a:ea typeface="Times New Roman"/>
                <a:cs typeface="Times New Roman"/>
                <a:sym typeface="Times New Roman"/>
              </a:rPr>
              <a:t>A</a:t>
            </a:r>
            <a:r>
              <a:rPr b="0" i="0" lang="en-US" sz="1800" u="none" cap="none" strike="noStrike">
                <a:solidFill>
                  <a:schemeClr val="dk1"/>
                </a:solidFill>
                <a:latin typeface="Times New Roman"/>
                <a:ea typeface="Times New Roman"/>
                <a:cs typeface="Times New Roman"/>
                <a:sym typeface="Times New Roman"/>
              </a:rPr>
              <a:t>’s conflict set, etc.</a:t>
            </a:r>
            <a:endParaRPr/>
          </a:p>
          <a:p>
            <a:pPr indent="0" lvl="0" marL="0" marR="0" rtl="0" algn="l">
              <a:lnSpc>
                <a:spcPct val="100000"/>
              </a:lnSpc>
              <a:spcBef>
                <a:spcPts val="0"/>
              </a:spcBef>
              <a:spcAft>
                <a:spcPts val="0"/>
              </a:spcAft>
              <a:buNone/>
            </a:pPr>
            <a:r>
              <a:t/>
            </a:r>
            <a:endParaRPr b="0" i="0" sz="1800" u="none" cap="none" strike="noStrike">
              <a:solidFill>
                <a:schemeClr val="dk1"/>
              </a:solidFill>
              <a:latin typeface="Times New Roman"/>
              <a:ea typeface="Times New Roman"/>
              <a:cs typeface="Times New Roman"/>
              <a:sym typeface="Times New Roman"/>
            </a:endParaRPr>
          </a:p>
        </p:txBody>
      </p:sp>
      <p:sp>
        <p:nvSpPr>
          <p:cNvPr id="390" name="Google Shape;390;p43"/>
          <p:cNvSpPr txBox="1"/>
          <p:nvPr/>
        </p:nvSpPr>
        <p:spPr>
          <a:xfrm rot="3480000">
            <a:off x="797718" y="3310731"/>
            <a:ext cx="1116012" cy="33972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00"/>
              <a:buFont typeface="Times New Roman"/>
              <a:buNone/>
            </a:pPr>
            <a:r>
              <a:rPr b="0" i="0" lang="en-US" sz="1600" u="none">
                <a:solidFill>
                  <a:schemeClr val="dk1"/>
                </a:solidFill>
                <a:latin typeface="Times New Roman"/>
                <a:ea typeface="Times New Roman"/>
                <a:cs typeface="Times New Roman"/>
                <a:sym typeface="Times New Roman"/>
              </a:rPr>
              <a:t>search path</a:t>
            </a:r>
            <a:endParaRPr/>
          </a:p>
        </p:txBody>
      </p:sp>
      <p:sp>
        <p:nvSpPr>
          <p:cNvPr id="391" name="Google Shape;391;p43"/>
          <p:cNvSpPr txBox="1"/>
          <p:nvPr/>
        </p:nvSpPr>
        <p:spPr>
          <a:xfrm>
            <a:off x="2876550" y="6443662"/>
            <a:ext cx="5931000" cy="3063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C00000"/>
              </a:buClr>
              <a:buSzPts val="1400"/>
              <a:buFont typeface="Times New Roman"/>
              <a:buNone/>
            </a:pPr>
            <a:r>
              <a:rPr b="0" i="0" lang="en-US" sz="1400" u="none">
                <a:solidFill>
                  <a:srgbClr val="C00000"/>
                </a:solidFill>
                <a:latin typeface="Times New Roman"/>
                <a:ea typeface="Times New Roman"/>
                <a:cs typeface="Times New Roman"/>
                <a:sym typeface="Times New Roman"/>
              </a:rPr>
              <a:t>Every branch pruned by basic backjumping is also pruned by forward checking </a:t>
            </a:r>
            <a:endParaRPr/>
          </a:p>
        </p:txBody>
      </p:sp>
      <p:sp>
        <p:nvSpPr>
          <p:cNvPr id="392" name="Google Shape;392;p43"/>
          <p:cNvSpPr txBox="1"/>
          <p:nvPr>
            <p:ph idx="12" type="sldNum"/>
          </p:nvPr>
        </p:nvSpPr>
        <p:spPr>
          <a:xfrm>
            <a:off x="7135400" y="6492900"/>
            <a:ext cx="1905000" cy="2523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chemeClr val="dk1"/>
              </a:buClr>
              <a:buSzPts val="1400"/>
              <a:buFont typeface="Times New Roman"/>
              <a:buNone/>
            </a:pPr>
            <a:fld id="{00000000-1234-1234-1234-123412341234}" type="slidenum">
              <a:rPr lang="en-US"/>
              <a:t>‹#›</a:t>
            </a:fld>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 presetSubtype="0">
                                  <p:stCondLst>
                                    <p:cond delay="0"/>
                                  </p:stCondLst>
                                  <p:childTnLst>
                                    <p:set>
                                      <p:cBhvr>
                                        <p:cTn dur="1" fill="hold">
                                          <p:stCondLst>
                                            <p:cond delay="0"/>
                                          </p:stCondLst>
                                        </p:cTn>
                                        <p:tgtEl>
                                          <p:spTgt spid="38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383">
                                            <p:txEl>
                                              <p:pRg end="0" st="0"/>
                                            </p:txEl>
                                          </p:spTgt>
                                        </p:tgtEl>
                                        <p:attrNameLst>
                                          <p:attrName>style.visibility</p:attrName>
                                        </p:attrNameLst>
                                      </p:cBhvr>
                                      <p:to>
                                        <p:strVal val="hidden"/>
                                      </p:to>
                                    </p:set>
                                  </p:childTnLst>
                                </p:cTn>
                              </p:par>
                              <p:par>
                                <p:cTn fill="hold" nodeType="withEffect" presetClass="entr" presetID="1" presetSubtype="0">
                                  <p:stCondLst>
                                    <p:cond delay="0"/>
                                  </p:stCondLst>
                                  <p:childTnLst>
                                    <p:set>
                                      <p:cBhvr>
                                        <p:cTn dur="1" fill="hold">
                                          <p:stCondLst>
                                            <p:cond delay="0"/>
                                          </p:stCondLst>
                                        </p:cTn>
                                        <p:tgtEl>
                                          <p:spTgt spid="385">
                                            <p:txEl>
                                              <p:pRg end="0" st="0"/>
                                            </p:txEl>
                                          </p:spTgt>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384">
                                            <p:txEl>
                                              <p:pRg end="0" st="0"/>
                                            </p:txEl>
                                          </p:spTgt>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382"/>
                                        </p:tgtEl>
                                        <p:attrNameLst>
                                          <p:attrName>style.visibility</p:attrName>
                                        </p:attrNameLst>
                                      </p:cBhvr>
                                      <p:to>
                                        <p:strVal val="hidden"/>
                                      </p:to>
                                    </p:set>
                                  </p:childTnLst>
                                </p:cTn>
                              </p:par>
                              <p:par>
                                <p:cTn fill="hold" nodeType="withEffect" presetClass="entr" presetID="1" presetSubtype="0">
                                  <p:stCondLst>
                                    <p:cond delay="0"/>
                                  </p:stCondLst>
                                  <p:childTnLst>
                                    <p:set>
                                      <p:cBhvr>
                                        <p:cTn dur="1" fill="hold">
                                          <p:stCondLst>
                                            <p:cond delay="0"/>
                                          </p:stCondLst>
                                        </p:cTn>
                                        <p:tgtEl>
                                          <p:spTgt spid="38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88"/>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387"/>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7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385">
                                            <p:txEl>
                                              <p:pRg end="0" st="0"/>
                                            </p:txEl>
                                          </p:spTgt>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7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8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91"/>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96" name="Shape 396"/>
        <p:cNvGrpSpPr/>
        <p:nvPr/>
      </p:nvGrpSpPr>
      <p:grpSpPr>
        <a:xfrm>
          <a:off x="0" y="0"/>
          <a:ext cx="0" cy="0"/>
          <a:chOff x="0" y="0"/>
          <a:chExt cx="0" cy="0"/>
        </a:xfrm>
      </p:grpSpPr>
      <p:sp>
        <p:nvSpPr>
          <p:cNvPr id="397" name="Google Shape;397;p44"/>
          <p:cNvSpPr txBox="1"/>
          <p:nvPr>
            <p:ph idx="1" type="body"/>
          </p:nvPr>
        </p:nvSpPr>
        <p:spPr>
          <a:xfrm>
            <a:off x="447675" y="885825"/>
            <a:ext cx="8315325" cy="5210175"/>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1800"/>
              <a:buFont typeface="Times New Roman"/>
              <a:buChar char="•"/>
            </a:pPr>
            <a:r>
              <a:rPr b="0" i="0" lang="en-US" sz="1800" u="none">
                <a:solidFill>
                  <a:schemeClr val="dk1"/>
                </a:solidFill>
                <a:latin typeface="Times New Roman"/>
                <a:ea typeface="Times New Roman"/>
                <a:cs typeface="Times New Roman"/>
                <a:sym typeface="Times New Roman"/>
              </a:rPr>
              <a:t>Basic backjumping isn’t very powerful:</a:t>
            </a:r>
            <a:endParaRPr/>
          </a:p>
          <a:p>
            <a:pPr indent="-285750" lvl="1" marL="742950" marR="0" rtl="0" algn="l">
              <a:lnSpc>
                <a:spcPct val="100000"/>
              </a:lnSpc>
              <a:spcBef>
                <a:spcPts val="320"/>
              </a:spcBef>
              <a:spcAft>
                <a:spcPts val="0"/>
              </a:spcAft>
              <a:buClr>
                <a:schemeClr val="dk1"/>
              </a:buClr>
              <a:buSzPts val="1600"/>
              <a:buFont typeface="Times New Roman"/>
              <a:buChar char="–"/>
            </a:pPr>
            <a:r>
              <a:rPr b="0" i="0" lang="en-US" sz="1600" u="none" cap="none" strike="noStrike">
                <a:solidFill>
                  <a:schemeClr val="dk1"/>
                </a:solidFill>
                <a:latin typeface="Times New Roman"/>
                <a:ea typeface="Times New Roman"/>
                <a:cs typeface="Times New Roman"/>
                <a:sym typeface="Times New Roman"/>
              </a:rPr>
              <a:t>Consider the partial assignment {WA=red, NSW=red}</a:t>
            </a:r>
            <a:endParaRPr/>
          </a:p>
          <a:p>
            <a:pPr indent="-285750" lvl="1" marL="742950" marR="0" rtl="0" algn="l">
              <a:lnSpc>
                <a:spcPct val="100000"/>
              </a:lnSpc>
              <a:spcBef>
                <a:spcPts val="320"/>
              </a:spcBef>
              <a:spcAft>
                <a:spcPts val="0"/>
              </a:spcAft>
              <a:buClr>
                <a:schemeClr val="dk1"/>
              </a:buClr>
              <a:buSzPts val="1600"/>
              <a:buFont typeface="Times New Roman"/>
              <a:buChar char="–"/>
            </a:pPr>
            <a:r>
              <a:rPr b="0" i="0" lang="en-US" sz="1600" u="none" cap="none" strike="noStrike">
                <a:solidFill>
                  <a:schemeClr val="dk1"/>
                </a:solidFill>
                <a:latin typeface="Times New Roman"/>
                <a:ea typeface="Times New Roman"/>
                <a:cs typeface="Times New Roman"/>
                <a:sym typeface="Times New Roman"/>
              </a:rPr>
              <a:t>Suppose we set T=red next</a:t>
            </a:r>
            <a:endParaRPr/>
          </a:p>
          <a:p>
            <a:pPr indent="-285750" lvl="1" marL="742950" marR="0" rtl="0" algn="l">
              <a:lnSpc>
                <a:spcPct val="100000"/>
              </a:lnSpc>
              <a:spcBef>
                <a:spcPts val="320"/>
              </a:spcBef>
              <a:spcAft>
                <a:spcPts val="0"/>
              </a:spcAft>
              <a:buClr>
                <a:schemeClr val="dk1"/>
              </a:buClr>
              <a:buSzPts val="1600"/>
              <a:buFont typeface="Times New Roman"/>
              <a:buChar char="–"/>
            </a:pPr>
            <a:r>
              <a:rPr b="0" i="0" lang="en-US" sz="1600" u="none" cap="none" strike="noStrike">
                <a:solidFill>
                  <a:schemeClr val="dk1"/>
                </a:solidFill>
                <a:latin typeface="Times New Roman"/>
                <a:ea typeface="Times New Roman"/>
                <a:cs typeface="Times New Roman"/>
                <a:sym typeface="Times New Roman"/>
              </a:rPr>
              <a:t>Then we assign NT, Q, V, SA</a:t>
            </a:r>
            <a:endParaRPr/>
          </a:p>
          <a:p>
            <a:pPr indent="-228600" lvl="2" marL="1143000" marR="0" rtl="0" algn="l">
              <a:lnSpc>
                <a:spcPct val="100000"/>
              </a:lnSpc>
              <a:spcBef>
                <a:spcPts val="280"/>
              </a:spcBef>
              <a:spcAft>
                <a:spcPts val="0"/>
              </a:spcAft>
              <a:buClr>
                <a:schemeClr val="dk1"/>
              </a:buClr>
              <a:buSzPts val="1400"/>
              <a:buFont typeface="Times New Roman"/>
              <a:buChar char="•"/>
            </a:pPr>
            <a:r>
              <a:rPr b="0" i="0" lang="en-US" sz="1400" u="none" cap="none" strike="noStrike">
                <a:solidFill>
                  <a:schemeClr val="dk1"/>
                </a:solidFill>
                <a:latin typeface="Times New Roman"/>
                <a:ea typeface="Times New Roman"/>
                <a:cs typeface="Times New Roman"/>
                <a:sym typeface="Times New Roman"/>
              </a:rPr>
              <a:t>We know no assignment can work for these, </a:t>
            </a:r>
            <a:br>
              <a:rPr b="0" i="0" lang="en-US" sz="1400" u="none" cap="none" strike="noStrike">
                <a:solidFill>
                  <a:schemeClr val="dk1"/>
                </a:solidFill>
                <a:latin typeface="Times New Roman"/>
                <a:ea typeface="Times New Roman"/>
                <a:cs typeface="Times New Roman"/>
                <a:sym typeface="Times New Roman"/>
              </a:rPr>
            </a:br>
            <a:r>
              <a:rPr b="0" i="0" lang="en-US" sz="1400" u="none" cap="none" strike="noStrike">
                <a:solidFill>
                  <a:schemeClr val="dk1"/>
                </a:solidFill>
                <a:latin typeface="Times New Roman"/>
                <a:ea typeface="Times New Roman"/>
                <a:cs typeface="Times New Roman"/>
                <a:sym typeface="Times New Roman"/>
              </a:rPr>
              <a:t>so eventually we run out of values for NT</a:t>
            </a:r>
            <a:endParaRPr/>
          </a:p>
          <a:p>
            <a:pPr indent="-228600" lvl="2" marL="1143000" marR="0" rtl="0" algn="l">
              <a:lnSpc>
                <a:spcPct val="100000"/>
              </a:lnSpc>
              <a:spcBef>
                <a:spcPts val="280"/>
              </a:spcBef>
              <a:spcAft>
                <a:spcPts val="0"/>
              </a:spcAft>
              <a:buClr>
                <a:schemeClr val="dk1"/>
              </a:buClr>
              <a:buSzPts val="1400"/>
              <a:buFont typeface="Times New Roman"/>
              <a:buChar char="•"/>
            </a:pPr>
            <a:r>
              <a:rPr b="0" i="0" lang="en-US" sz="1400" u="none" cap="none" strike="noStrike">
                <a:solidFill>
                  <a:schemeClr val="dk1"/>
                </a:solidFill>
                <a:latin typeface="Times New Roman"/>
                <a:ea typeface="Times New Roman"/>
                <a:cs typeface="Times New Roman"/>
                <a:sym typeface="Times New Roman"/>
              </a:rPr>
              <a:t>Where to backjump?</a:t>
            </a:r>
            <a:endParaRPr/>
          </a:p>
          <a:p>
            <a:pPr indent="-228600" lvl="2" marL="1143000" marR="0" rtl="0" algn="l">
              <a:lnSpc>
                <a:spcPct val="100000"/>
              </a:lnSpc>
              <a:spcBef>
                <a:spcPts val="280"/>
              </a:spcBef>
              <a:spcAft>
                <a:spcPts val="0"/>
              </a:spcAft>
              <a:buClr>
                <a:schemeClr val="dk1"/>
              </a:buClr>
              <a:buSzPts val="1400"/>
              <a:buFont typeface="Times New Roman"/>
              <a:buChar char="•"/>
            </a:pPr>
            <a:r>
              <a:rPr b="0" i="0" lang="en-US" sz="1400" u="none" cap="none" strike="noStrike">
                <a:solidFill>
                  <a:schemeClr val="dk1"/>
                </a:solidFill>
                <a:latin typeface="Times New Roman"/>
                <a:ea typeface="Times New Roman"/>
                <a:cs typeface="Times New Roman"/>
                <a:sym typeface="Times New Roman"/>
              </a:rPr>
              <a:t>Basic backjumping wouldn’t work, i.e., we’d just backtrack to T (because NT doesn’t have a complete conflict set with the preceding assignments: it does have values available)</a:t>
            </a:r>
            <a:endParaRPr/>
          </a:p>
          <a:p>
            <a:pPr indent="-228600" lvl="2" marL="1143000" marR="0" rtl="0" algn="l">
              <a:lnSpc>
                <a:spcPct val="100000"/>
              </a:lnSpc>
              <a:spcBef>
                <a:spcPts val="280"/>
              </a:spcBef>
              <a:spcAft>
                <a:spcPts val="0"/>
              </a:spcAft>
              <a:buClr>
                <a:schemeClr val="dk1"/>
              </a:buClr>
              <a:buSzPts val="1400"/>
              <a:buFont typeface="Times New Roman"/>
              <a:buChar char="•"/>
            </a:pPr>
            <a:r>
              <a:rPr b="0" i="0" lang="en-US" sz="1400" u="none" cap="none" strike="noStrike">
                <a:solidFill>
                  <a:schemeClr val="dk1"/>
                </a:solidFill>
                <a:latin typeface="Times New Roman"/>
                <a:ea typeface="Times New Roman"/>
                <a:cs typeface="Times New Roman"/>
                <a:sym typeface="Times New Roman"/>
              </a:rPr>
              <a:t>But we know that NT, Q, V, SA, taken together, failed because of a set of preceding variables, which must be those variables that directly conflict with the four</a:t>
            </a:r>
            <a:endParaRPr/>
          </a:p>
          <a:p>
            <a:pPr indent="-228600" lvl="2" marL="1143000" marR="0" rtl="0" algn="l">
              <a:lnSpc>
                <a:spcPct val="100000"/>
              </a:lnSpc>
              <a:spcBef>
                <a:spcPts val="280"/>
              </a:spcBef>
              <a:spcAft>
                <a:spcPts val="0"/>
              </a:spcAft>
              <a:buClr>
                <a:schemeClr val="dk1"/>
              </a:buClr>
              <a:buSzPts val="1400"/>
              <a:buFont typeface="Times New Roman"/>
              <a:buChar char="•"/>
            </a:pPr>
            <a:r>
              <a:rPr b="0" i="0" lang="en-US" sz="1400" u="none" cap="none" strike="noStrike">
                <a:solidFill>
                  <a:schemeClr val="dk1"/>
                </a:solidFill>
                <a:latin typeface="Times New Roman"/>
                <a:ea typeface="Times New Roman"/>
                <a:cs typeface="Times New Roman"/>
                <a:sym typeface="Times New Roman"/>
              </a:rPr>
              <a:t>=&gt; Deeper notion of conflict set: it is the set of preceding variables (WA and NSW) that caused NT, together with any subsequent variables, to have no consistent solution</a:t>
            </a:r>
            <a:endParaRPr/>
          </a:p>
          <a:p>
            <a:pPr indent="-228600" lvl="2" marL="1143000" marR="0" rtl="0" algn="l">
              <a:lnSpc>
                <a:spcPct val="100000"/>
              </a:lnSpc>
              <a:spcBef>
                <a:spcPts val="280"/>
              </a:spcBef>
              <a:spcAft>
                <a:spcPts val="0"/>
              </a:spcAft>
              <a:buClr>
                <a:schemeClr val="dk1"/>
              </a:buClr>
              <a:buSzPts val="1400"/>
              <a:buFont typeface="Times New Roman"/>
              <a:buChar char="•"/>
            </a:pPr>
            <a:r>
              <a:rPr b="0" i="0" lang="en-US" sz="1400" u="none" cap="none" strike="noStrike">
                <a:solidFill>
                  <a:schemeClr val="dk1"/>
                </a:solidFill>
                <a:latin typeface="Times New Roman"/>
                <a:ea typeface="Times New Roman"/>
                <a:cs typeface="Times New Roman"/>
                <a:sym typeface="Times New Roman"/>
              </a:rPr>
              <a:t>We should backjump to NSW and skip over T.</a:t>
            </a:r>
            <a:endParaRPr/>
          </a:p>
          <a:p>
            <a:pPr indent="-342900" lvl="0" marL="342900" marR="0" rtl="0" algn="l">
              <a:lnSpc>
                <a:spcPct val="100000"/>
              </a:lnSpc>
              <a:spcBef>
                <a:spcPts val="360"/>
              </a:spcBef>
              <a:spcAft>
                <a:spcPts val="0"/>
              </a:spcAft>
              <a:buClr>
                <a:schemeClr val="dk1"/>
              </a:buClr>
              <a:buSzPts val="1800"/>
              <a:buFont typeface="Times New Roman"/>
              <a:buChar char="•"/>
            </a:pPr>
            <a:r>
              <a:rPr b="0" i="0" lang="en-US" sz="1800" u="none">
                <a:solidFill>
                  <a:schemeClr val="dk1"/>
                </a:solidFill>
                <a:latin typeface="Times New Roman"/>
                <a:ea typeface="Times New Roman"/>
                <a:cs typeface="Times New Roman"/>
                <a:sym typeface="Times New Roman"/>
              </a:rPr>
              <a:t>Conflict-directed backjumping (CBJ):</a:t>
            </a:r>
            <a:endParaRPr/>
          </a:p>
          <a:p>
            <a:pPr indent="-285750" lvl="1" marL="742950" marR="0" rtl="0" algn="l">
              <a:lnSpc>
                <a:spcPct val="100000"/>
              </a:lnSpc>
              <a:spcBef>
                <a:spcPts val="280"/>
              </a:spcBef>
              <a:spcAft>
                <a:spcPts val="0"/>
              </a:spcAft>
              <a:buClr>
                <a:schemeClr val="dk1"/>
              </a:buClr>
              <a:buSzPts val="1400"/>
              <a:buFont typeface="Times New Roman"/>
              <a:buChar char="–"/>
            </a:pPr>
            <a:r>
              <a:rPr b="0" i="0" lang="en-US" sz="1400" u="none" cap="none" strike="noStrike">
                <a:solidFill>
                  <a:schemeClr val="dk1"/>
                </a:solidFill>
                <a:latin typeface="Times New Roman"/>
                <a:ea typeface="Times New Roman"/>
                <a:cs typeface="Times New Roman"/>
                <a:sym typeface="Times New Roman"/>
              </a:rPr>
              <a:t>Let </a:t>
            </a:r>
            <a:r>
              <a:rPr b="0" i="1" lang="en-US" sz="1400" u="none" cap="none" strike="noStrike">
                <a:solidFill>
                  <a:schemeClr val="dk1"/>
                </a:solidFill>
                <a:latin typeface="Times New Roman"/>
                <a:ea typeface="Times New Roman"/>
                <a:cs typeface="Times New Roman"/>
                <a:sym typeface="Times New Roman"/>
              </a:rPr>
              <a:t>X</a:t>
            </a:r>
            <a:r>
              <a:rPr b="0" baseline="-25000" i="1" lang="en-US" sz="1400" u="none" cap="none" strike="noStrike">
                <a:solidFill>
                  <a:schemeClr val="dk1"/>
                </a:solidFill>
                <a:latin typeface="Times New Roman"/>
                <a:ea typeface="Times New Roman"/>
                <a:cs typeface="Times New Roman"/>
                <a:sym typeface="Times New Roman"/>
              </a:rPr>
              <a:t>j</a:t>
            </a:r>
            <a:r>
              <a:rPr b="0" i="0" lang="en-US" sz="1400" u="none" cap="none" strike="noStrike">
                <a:solidFill>
                  <a:schemeClr val="dk1"/>
                </a:solidFill>
                <a:latin typeface="Times New Roman"/>
                <a:ea typeface="Times New Roman"/>
                <a:cs typeface="Times New Roman"/>
                <a:sym typeface="Times New Roman"/>
              </a:rPr>
              <a:t> be the current variable, and </a:t>
            </a:r>
            <a:r>
              <a:rPr b="0" i="1" lang="en-US" sz="1400" u="none" cap="none" strike="noStrike">
                <a:solidFill>
                  <a:schemeClr val="dk1"/>
                </a:solidFill>
                <a:latin typeface="Times New Roman"/>
                <a:ea typeface="Times New Roman"/>
                <a:cs typeface="Times New Roman"/>
                <a:sym typeface="Times New Roman"/>
              </a:rPr>
              <a:t>conf(X</a:t>
            </a:r>
            <a:r>
              <a:rPr b="0" baseline="-25000" i="1" lang="en-US" sz="1400" u="none" cap="none" strike="noStrike">
                <a:solidFill>
                  <a:schemeClr val="dk1"/>
                </a:solidFill>
                <a:latin typeface="Times New Roman"/>
                <a:ea typeface="Times New Roman"/>
                <a:cs typeface="Times New Roman"/>
                <a:sym typeface="Times New Roman"/>
              </a:rPr>
              <a:t>j</a:t>
            </a:r>
            <a:r>
              <a:rPr b="0" i="1" lang="en-US" sz="1400" u="none" cap="none" strike="noStrike">
                <a:solidFill>
                  <a:schemeClr val="dk1"/>
                </a:solidFill>
                <a:latin typeface="Times New Roman"/>
                <a:ea typeface="Times New Roman"/>
                <a:cs typeface="Times New Roman"/>
                <a:sym typeface="Times New Roman"/>
              </a:rPr>
              <a:t>) </a:t>
            </a:r>
            <a:r>
              <a:rPr b="0" i="0" lang="en-US" sz="1400" u="none" cap="none" strike="noStrike">
                <a:solidFill>
                  <a:schemeClr val="dk1"/>
                </a:solidFill>
                <a:latin typeface="Times New Roman"/>
                <a:ea typeface="Times New Roman"/>
                <a:cs typeface="Times New Roman"/>
                <a:sym typeface="Times New Roman"/>
              </a:rPr>
              <a:t>its conflict set.  We exhaust all values for </a:t>
            </a:r>
            <a:r>
              <a:rPr b="0" i="1" lang="en-US" sz="1400" u="none" cap="none" strike="noStrike">
                <a:solidFill>
                  <a:schemeClr val="dk1"/>
                </a:solidFill>
                <a:latin typeface="Times New Roman"/>
                <a:ea typeface="Times New Roman"/>
                <a:cs typeface="Times New Roman"/>
                <a:sym typeface="Times New Roman"/>
              </a:rPr>
              <a:t>X</a:t>
            </a:r>
            <a:r>
              <a:rPr b="0" baseline="-25000" i="1" lang="en-US" sz="1400" u="none" cap="none" strike="noStrike">
                <a:solidFill>
                  <a:schemeClr val="dk1"/>
                </a:solidFill>
                <a:latin typeface="Times New Roman"/>
                <a:ea typeface="Times New Roman"/>
                <a:cs typeface="Times New Roman"/>
                <a:sym typeface="Times New Roman"/>
              </a:rPr>
              <a:t>j</a:t>
            </a:r>
            <a:r>
              <a:rPr b="0" i="0" lang="en-US" sz="1400" u="none" cap="none" strike="noStrike">
                <a:solidFill>
                  <a:schemeClr val="dk1"/>
                </a:solidFill>
                <a:latin typeface="Times New Roman"/>
                <a:ea typeface="Times New Roman"/>
                <a:cs typeface="Times New Roman"/>
                <a:sym typeface="Times New Roman"/>
              </a:rPr>
              <a:t>.</a:t>
            </a:r>
            <a:endParaRPr/>
          </a:p>
          <a:p>
            <a:pPr indent="-285750" lvl="1" marL="742950" marR="0" rtl="0" algn="l">
              <a:lnSpc>
                <a:spcPct val="100000"/>
              </a:lnSpc>
              <a:spcBef>
                <a:spcPts val="280"/>
              </a:spcBef>
              <a:spcAft>
                <a:spcPts val="0"/>
              </a:spcAft>
              <a:buClr>
                <a:schemeClr val="dk1"/>
              </a:buClr>
              <a:buSzPts val="1400"/>
              <a:buFont typeface="Times New Roman"/>
              <a:buChar char="–"/>
            </a:pPr>
            <a:r>
              <a:rPr b="0" i="0" lang="en-US" sz="1400" u="none" cap="none" strike="noStrike">
                <a:solidFill>
                  <a:schemeClr val="dk1"/>
                </a:solidFill>
                <a:latin typeface="Times New Roman"/>
                <a:ea typeface="Times New Roman"/>
                <a:cs typeface="Times New Roman"/>
                <a:sym typeface="Times New Roman"/>
              </a:rPr>
              <a:t>Backjump to the most recently assigned variable in </a:t>
            </a:r>
            <a:r>
              <a:rPr b="0" i="1" lang="en-US" sz="1400" u="none" cap="none" strike="noStrike">
                <a:solidFill>
                  <a:schemeClr val="dk1"/>
                </a:solidFill>
                <a:latin typeface="Times New Roman"/>
                <a:ea typeface="Times New Roman"/>
                <a:cs typeface="Times New Roman"/>
                <a:sym typeface="Times New Roman"/>
              </a:rPr>
              <a:t>conf(X</a:t>
            </a:r>
            <a:r>
              <a:rPr b="0" baseline="-25000" i="1" lang="en-US" sz="1400" u="none" cap="none" strike="noStrike">
                <a:solidFill>
                  <a:schemeClr val="dk1"/>
                </a:solidFill>
                <a:latin typeface="Times New Roman"/>
                <a:ea typeface="Times New Roman"/>
                <a:cs typeface="Times New Roman"/>
                <a:sym typeface="Times New Roman"/>
              </a:rPr>
              <a:t>j</a:t>
            </a:r>
            <a:r>
              <a:rPr b="0" i="1" lang="en-US" sz="1400" u="none" cap="none" strike="noStrike">
                <a:solidFill>
                  <a:schemeClr val="dk1"/>
                </a:solidFill>
                <a:latin typeface="Times New Roman"/>
                <a:ea typeface="Times New Roman"/>
                <a:cs typeface="Times New Roman"/>
                <a:sym typeface="Times New Roman"/>
              </a:rPr>
              <a:t>)</a:t>
            </a:r>
            <a:r>
              <a:rPr b="0" i="0" lang="en-US" sz="1400" u="none" cap="none" strike="noStrike">
                <a:solidFill>
                  <a:schemeClr val="dk1"/>
                </a:solidFill>
                <a:latin typeface="Times New Roman"/>
                <a:ea typeface="Times New Roman"/>
                <a:cs typeface="Times New Roman"/>
                <a:sym typeface="Times New Roman"/>
              </a:rPr>
              <a:t>, denoted </a:t>
            </a:r>
            <a:r>
              <a:rPr b="0" i="1" lang="en-US" sz="1400" u="none" cap="none" strike="noStrike">
                <a:solidFill>
                  <a:schemeClr val="dk1"/>
                </a:solidFill>
                <a:latin typeface="Times New Roman"/>
                <a:ea typeface="Times New Roman"/>
                <a:cs typeface="Times New Roman"/>
                <a:sym typeface="Times New Roman"/>
              </a:rPr>
              <a:t>X</a:t>
            </a:r>
            <a:r>
              <a:rPr b="0" baseline="-25000" i="1" lang="en-US" sz="1400" u="none" cap="none" strike="noStrike">
                <a:solidFill>
                  <a:schemeClr val="dk1"/>
                </a:solidFill>
                <a:latin typeface="Times New Roman"/>
                <a:ea typeface="Times New Roman"/>
                <a:cs typeface="Times New Roman"/>
                <a:sym typeface="Times New Roman"/>
              </a:rPr>
              <a:t>i</a:t>
            </a:r>
            <a:r>
              <a:rPr b="0" i="0" lang="en-US" sz="1400" u="none" cap="none" strike="noStrike">
                <a:solidFill>
                  <a:schemeClr val="dk1"/>
                </a:solidFill>
                <a:latin typeface="Times New Roman"/>
                <a:ea typeface="Times New Roman"/>
                <a:cs typeface="Times New Roman"/>
                <a:sym typeface="Times New Roman"/>
              </a:rPr>
              <a:t>.</a:t>
            </a:r>
            <a:endParaRPr/>
          </a:p>
          <a:p>
            <a:pPr indent="-285750" lvl="1" marL="742950" marR="0" rtl="0" algn="l">
              <a:lnSpc>
                <a:spcPct val="100000"/>
              </a:lnSpc>
              <a:spcBef>
                <a:spcPts val="280"/>
              </a:spcBef>
              <a:spcAft>
                <a:spcPts val="0"/>
              </a:spcAft>
              <a:buClr>
                <a:schemeClr val="dk1"/>
              </a:buClr>
              <a:buSzPts val="1400"/>
              <a:buFont typeface="Times New Roman"/>
              <a:buChar char="–"/>
            </a:pPr>
            <a:r>
              <a:rPr b="0" i="0" lang="en-US" sz="1400" u="none" cap="none" strike="noStrike">
                <a:solidFill>
                  <a:schemeClr val="dk1"/>
                </a:solidFill>
                <a:latin typeface="Times New Roman"/>
                <a:ea typeface="Times New Roman"/>
                <a:cs typeface="Times New Roman"/>
                <a:sym typeface="Times New Roman"/>
              </a:rPr>
              <a:t>Set </a:t>
            </a:r>
            <a:r>
              <a:rPr b="0" i="1" lang="en-US" sz="1400" u="none" cap="none" strike="noStrike">
                <a:solidFill>
                  <a:schemeClr val="dk1"/>
                </a:solidFill>
                <a:latin typeface="Times New Roman"/>
                <a:ea typeface="Times New Roman"/>
                <a:cs typeface="Times New Roman"/>
                <a:sym typeface="Times New Roman"/>
              </a:rPr>
              <a:t>conf(X</a:t>
            </a:r>
            <a:r>
              <a:rPr b="0" baseline="-25000" i="1" lang="en-US" sz="1400" u="none" cap="none" strike="noStrike">
                <a:solidFill>
                  <a:schemeClr val="dk1"/>
                </a:solidFill>
                <a:latin typeface="Times New Roman"/>
                <a:ea typeface="Times New Roman"/>
                <a:cs typeface="Times New Roman"/>
                <a:sym typeface="Times New Roman"/>
              </a:rPr>
              <a:t>i</a:t>
            </a:r>
            <a:r>
              <a:rPr b="0" i="1" lang="en-US" sz="1400" u="none" cap="none" strike="noStrike">
                <a:solidFill>
                  <a:schemeClr val="dk1"/>
                </a:solidFill>
                <a:latin typeface="Times New Roman"/>
                <a:ea typeface="Times New Roman"/>
                <a:cs typeface="Times New Roman"/>
                <a:sym typeface="Times New Roman"/>
              </a:rPr>
              <a:t>) = conf(X</a:t>
            </a:r>
            <a:r>
              <a:rPr b="0" baseline="-25000" i="1" lang="en-US" sz="1400" u="none" cap="none" strike="noStrike">
                <a:solidFill>
                  <a:schemeClr val="dk1"/>
                </a:solidFill>
                <a:latin typeface="Times New Roman"/>
                <a:ea typeface="Times New Roman"/>
                <a:cs typeface="Times New Roman"/>
                <a:sym typeface="Times New Roman"/>
              </a:rPr>
              <a:t>i</a:t>
            </a:r>
            <a:r>
              <a:rPr b="0" i="1" lang="en-US" sz="1400" u="none" cap="none" strike="noStrike">
                <a:solidFill>
                  <a:schemeClr val="dk1"/>
                </a:solidFill>
                <a:latin typeface="Times New Roman"/>
                <a:ea typeface="Times New Roman"/>
                <a:cs typeface="Times New Roman"/>
                <a:sym typeface="Times New Roman"/>
              </a:rPr>
              <a:t>) </a:t>
            </a:r>
            <a:r>
              <a:rPr b="0" i="0" lang="en-US" sz="1400" u="none" cap="none" strike="noStrike">
                <a:solidFill>
                  <a:schemeClr val="dk1"/>
                </a:solidFill>
                <a:latin typeface="Times New Roman"/>
                <a:ea typeface="Times New Roman"/>
                <a:cs typeface="Times New Roman"/>
                <a:sym typeface="Times New Roman"/>
              </a:rPr>
              <a:t>∪ </a:t>
            </a:r>
            <a:r>
              <a:rPr b="0" i="1" lang="en-US" sz="1400" u="none" cap="none" strike="noStrike">
                <a:solidFill>
                  <a:schemeClr val="dk1"/>
                </a:solidFill>
                <a:latin typeface="Times New Roman"/>
                <a:ea typeface="Times New Roman"/>
                <a:cs typeface="Times New Roman"/>
                <a:sym typeface="Times New Roman"/>
              </a:rPr>
              <a:t>conf(X</a:t>
            </a:r>
            <a:r>
              <a:rPr b="0" baseline="-25000" i="1" lang="en-US" sz="1400" u="none" cap="none" strike="noStrike">
                <a:solidFill>
                  <a:schemeClr val="dk1"/>
                </a:solidFill>
                <a:latin typeface="Times New Roman"/>
                <a:ea typeface="Times New Roman"/>
                <a:cs typeface="Times New Roman"/>
                <a:sym typeface="Times New Roman"/>
              </a:rPr>
              <a:t>j</a:t>
            </a:r>
            <a:r>
              <a:rPr b="0" i="1" lang="en-US" sz="1400" u="none" cap="none" strike="noStrike">
                <a:solidFill>
                  <a:schemeClr val="dk1"/>
                </a:solidFill>
                <a:latin typeface="Times New Roman"/>
                <a:ea typeface="Times New Roman"/>
                <a:cs typeface="Times New Roman"/>
                <a:sym typeface="Times New Roman"/>
              </a:rPr>
              <a:t>) – </a:t>
            </a:r>
            <a:r>
              <a:rPr b="0" i="0" lang="en-US" sz="1400" u="none" cap="none" strike="noStrike">
                <a:solidFill>
                  <a:schemeClr val="dk1"/>
                </a:solidFill>
                <a:latin typeface="Times New Roman"/>
                <a:ea typeface="Times New Roman"/>
                <a:cs typeface="Times New Roman"/>
                <a:sym typeface="Times New Roman"/>
              </a:rPr>
              <a:t>{</a:t>
            </a:r>
            <a:r>
              <a:rPr b="0" i="1" lang="en-US" sz="1400" u="none" cap="none" strike="noStrike">
                <a:solidFill>
                  <a:schemeClr val="dk1"/>
                </a:solidFill>
                <a:latin typeface="Times New Roman"/>
                <a:ea typeface="Times New Roman"/>
                <a:cs typeface="Times New Roman"/>
                <a:sym typeface="Times New Roman"/>
              </a:rPr>
              <a:t>X</a:t>
            </a:r>
            <a:r>
              <a:rPr b="0" baseline="-25000" i="1" lang="en-US" sz="1400" u="none" cap="none" strike="noStrike">
                <a:solidFill>
                  <a:schemeClr val="dk1"/>
                </a:solidFill>
                <a:latin typeface="Times New Roman"/>
                <a:ea typeface="Times New Roman"/>
                <a:cs typeface="Times New Roman"/>
                <a:sym typeface="Times New Roman"/>
              </a:rPr>
              <a:t>i</a:t>
            </a:r>
            <a:r>
              <a:rPr b="0" i="0" lang="en-US" sz="1400" u="none" cap="none" strike="noStrike">
                <a:solidFill>
                  <a:schemeClr val="dk1"/>
                </a:solidFill>
                <a:latin typeface="Times New Roman"/>
                <a:ea typeface="Times New Roman"/>
                <a:cs typeface="Times New Roman"/>
                <a:sym typeface="Times New Roman"/>
              </a:rPr>
              <a:t>}</a:t>
            </a:r>
            <a:endParaRPr/>
          </a:p>
          <a:p>
            <a:pPr indent="-285750" lvl="1" marL="742950" marR="0" rtl="0" algn="l">
              <a:lnSpc>
                <a:spcPct val="100000"/>
              </a:lnSpc>
              <a:spcBef>
                <a:spcPts val="280"/>
              </a:spcBef>
              <a:spcAft>
                <a:spcPts val="0"/>
              </a:spcAft>
              <a:buClr>
                <a:schemeClr val="dk1"/>
              </a:buClr>
              <a:buSzPts val="1400"/>
              <a:buFont typeface="Times New Roman"/>
              <a:buChar char="–"/>
            </a:pPr>
            <a:r>
              <a:rPr b="0" i="0" lang="en-US" sz="1400" u="none" cap="none" strike="noStrike">
                <a:solidFill>
                  <a:schemeClr val="dk1"/>
                </a:solidFill>
                <a:latin typeface="Times New Roman"/>
                <a:ea typeface="Times New Roman"/>
                <a:cs typeface="Times New Roman"/>
                <a:sym typeface="Times New Roman"/>
              </a:rPr>
              <a:t>If we need to backjump from </a:t>
            </a:r>
            <a:r>
              <a:rPr b="0" i="1" lang="en-US" sz="1400" u="none" cap="none" strike="noStrike">
                <a:solidFill>
                  <a:schemeClr val="dk1"/>
                </a:solidFill>
                <a:latin typeface="Times New Roman"/>
                <a:ea typeface="Times New Roman"/>
                <a:cs typeface="Times New Roman"/>
                <a:sym typeface="Times New Roman"/>
              </a:rPr>
              <a:t>X</a:t>
            </a:r>
            <a:r>
              <a:rPr b="0" baseline="-25000" i="1" lang="en-US" sz="1400" u="none" cap="none" strike="noStrike">
                <a:solidFill>
                  <a:schemeClr val="dk1"/>
                </a:solidFill>
                <a:latin typeface="Times New Roman"/>
                <a:ea typeface="Times New Roman"/>
                <a:cs typeface="Times New Roman"/>
                <a:sym typeface="Times New Roman"/>
              </a:rPr>
              <a:t>i </a:t>
            </a:r>
            <a:r>
              <a:rPr b="0" i="1" lang="en-US" sz="1400" u="none" cap="none" strike="noStrike">
                <a:solidFill>
                  <a:schemeClr val="dk1"/>
                </a:solidFill>
                <a:latin typeface="Times New Roman"/>
                <a:ea typeface="Times New Roman"/>
                <a:cs typeface="Times New Roman"/>
                <a:sym typeface="Times New Roman"/>
              </a:rPr>
              <a:t> , </a:t>
            </a:r>
            <a:r>
              <a:rPr b="0" i="0" lang="en-US" sz="1400" u="none" cap="none" strike="noStrike">
                <a:solidFill>
                  <a:schemeClr val="dk1"/>
                </a:solidFill>
                <a:latin typeface="Times New Roman"/>
                <a:ea typeface="Times New Roman"/>
                <a:cs typeface="Times New Roman"/>
                <a:sym typeface="Times New Roman"/>
              </a:rPr>
              <a:t>repeat this process.</a:t>
            </a:r>
            <a:endParaRPr/>
          </a:p>
          <a:p>
            <a:pPr indent="-228600" lvl="0" marL="342900" marR="0" rtl="0" algn="l">
              <a:lnSpc>
                <a:spcPct val="100000"/>
              </a:lnSpc>
              <a:spcBef>
                <a:spcPts val="360"/>
              </a:spcBef>
              <a:spcAft>
                <a:spcPts val="0"/>
              </a:spcAft>
              <a:buClr>
                <a:schemeClr val="dk1"/>
              </a:buClr>
              <a:buSzPts val="1800"/>
              <a:buFont typeface="Times New Roman"/>
              <a:buNone/>
            </a:pPr>
            <a:r>
              <a:t/>
            </a:r>
            <a:endParaRPr b="0" i="0" sz="1800" u="none">
              <a:solidFill>
                <a:schemeClr val="dk1"/>
              </a:solidFill>
              <a:latin typeface="Times New Roman"/>
              <a:ea typeface="Times New Roman"/>
              <a:cs typeface="Times New Roman"/>
              <a:sym typeface="Times New Roman"/>
            </a:endParaRPr>
          </a:p>
          <a:p>
            <a:pPr indent="-342900" lvl="0" marL="342900" marR="0" rtl="0" algn="l">
              <a:lnSpc>
                <a:spcPct val="100000"/>
              </a:lnSpc>
              <a:spcBef>
                <a:spcPts val="360"/>
              </a:spcBef>
              <a:spcAft>
                <a:spcPts val="0"/>
              </a:spcAft>
              <a:buClr>
                <a:schemeClr val="dk1"/>
              </a:buClr>
              <a:buSzPts val="1800"/>
              <a:buFont typeface="Times New Roman"/>
              <a:buChar char="•"/>
            </a:pPr>
            <a:r>
              <a:rPr b="0" i="0" lang="en-US" sz="1800" u="none">
                <a:solidFill>
                  <a:schemeClr val="dk1"/>
                </a:solidFill>
                <a:latin typeface="Times New Roman"/>
                <a:ea typeface="Times New Roman"/>
                <a:cs typeface="Times New Roman"/>
                <a:sym typeface="Times New Roman"/>
              </a:rPr>
              <a:t>Study this example step by step from Russell &amp; Norvig Chapter 6.</a:t>
            </a:r>
            <a:endParaRPr/>
          </a:p>
        </p:txBody>
      </p:sp>
      <p:pic>
        <p:nvPicPr>
          <p:cNvPr descr="australia" id="398" name="Google Shape;398;p44"/>
          <p:cNvPicPr preferRelativeResize="0"/>
          <p:nvPr/>
        </p:nvPicPr>
        <p:blipFill rotWithShape="1">
          <a:blip r:embed="rId3">
            <a:alphaModFix/>
          </a:blip>
          <a:srcRect b="0" l="0" r="0" t="0"/>
          <a:stretch/>
        </p:blipFill>
        <p:spPr>
          <a:xfrm>
            <a:off x="5872162" y="652462"/>
            <a:ext cx="2633662" cy="2176462"/>
          </a:xfrm>
          <a:prstGeom prst="rect">
            <a:avLst/>
          </a:prstGeom>
          <a:noFill/>
          <a:ln>
            <a:noFill/>
          </a:ln>
        </p:spPr>
      </p:pic>
      <p:sp>
        <p:nvSpPr>
          <p:cNvPr id="399" name="Google Shape;399;p44"/>
          <p:cNvSpPr txBox="1"/>
          <p:nvPr>
            <p:ph type="title"/>
          </p:nvPr>
        </p:nvSpPr>
        <p:spPr>
          <a:xfrm>
            <a:off x="676275" y="104775"/>
            <a:ext cx="7772400" cy="6572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3600"/>
              <a:buFont typeface="Times New Roman"/>
              <a:buNone/>
            </a:pPr>
            <a:r>
              <a:rPr b="0" i="0" lang="en-US" sz="3600" u="none" cap="none" strike="noStrike">
                <a:solidFill>
                  <a:schemeClr val="dk2"/>
                </a:solidFill>
                <a:latin typeface="Times New Roman"/>
                <a:ea typeface="Times New Roman"/>
                <a:cs typeface="Times New Roman"/>
                <a:sym typeface="Times New Roman"/>
              </a:rPr>
              <a:t>Conflict-directed backjumping in CSPs</a:t>
            </a:r>
            <a:endParaRPr/>
          </a:p>
        </p:txBody>
      </p:sp>
      <p:sp>
        <p:nvSpPr>
          <p:cNvPr id="400" name="Google Shape;400;p44"/>
          <p:cNvSpPr txBox="1"/>
          <p:nvPr>
            <p:ph idx="12" type="sldNum"/>
          </p:nvPr>
        </p:nvSpPr>
        <p:spPr>
          <a:xfrm>
            <a:off x="7135400" y="6492900"/>
            <a:ext cx="1905000" cy="2523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chemeClr val="dk1"/>
              </a:buClr>
              <a:buSzPts val="1400"/>
              <a:buFont typeface="Times New Roman"/>
              <a:buNone/>
            </a:pPr>
            <a:fld id="{00000000-1234-1234-1234-123412341234}" type="slidenum">
              <a:rPr lang="en-US"/>
              <a:t>‹#›</a:t>
            </a:fld>
            <a:endParaRPr/>
          </a:p>
        </p:txBody>
      </p:sp>
      <p:sp>
        <p:nvSpPr>
          <p:cNvPr id="401" name="Google Shape;401;p44"/>
          <p:cNvSpPr/>
          <p:nvPr/>
        </p:nvSpPr>
        <p:spPr>
          <a:xfrm>
            <a:off x="6280300" y="1740850"/>
            <a:ext cx="209400" cy="209400"/>
          </a:xfrm>
          <a:prstGeom prst="ellipse">
            <a:avLst/>
          </a:prstGeom>
          <a:solidFill>
            <a:srgbClr val="FF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2" name="Google Shape;402;p44"/>
          <p:cNvSpPr/>
          <p:nvPr/>
        </p:nvSpPr>
        <p:spPr>
          <a:xfrm>
            <a:off x="8090050" y="2093275"/>
            <a:ext cx="209400" cy="209400"/>
          </a:xfrm>
          <a:prstGeom prst="ellipse">
            <a:avLst/>
          </a:prstGeom>
          <a:solidFill>
            <a:srgbClr val="FF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3" name="Google Shape;403;p44"/>
          <p:cNvSpPr/>
          <p:nvPr/>
        </p:nvSpPr>
        <p:spPr>
          <a:xfrm>
            <a:off x="7956700" y="2655250"/>
            <a:ext cx="209400" cy="209400"/>
          </a:xfrm>
          <a:prstGeom prst="ellipse">
            <a:avLst/>
          </a:prstGeom>
          <a:solidFill>
            <a:srgbClr val="FF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4" name="Google Shape;404;p44"/>
          <p:cNvSpPr txBox="1"/>
          <p:nvPr/>
        </p:nvSpPr>
        <p:spPr>
          <a:xfrm>
            <a:off x="346225" y="2102800"/>
            <a:ext cx="695400" cy="362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US"/>
              <a:t>WA</a:t>
            </a:r>
            <a:endParaRPr/>
          </a:p>
        </p:txBody>
      </p:sp>
      <p:sp>
        <p:nvSpPr>
          <p:cNvPr id="405" name="Google Shape;405;p44"/>
          <p:cNvSpPr txBox="1"/>
          <p:nvPr/>
        </p:nvSpPr>
        <p:spPr>
          <a:xfrm>
            <a:off x="346225" y="2407600"/>
            <a:ext cx="695400" cy="362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US"/>
              <a:t>NSW</a:t>
            </a:r>
            <a:endParaRPr/>
          </a:p>
        </p:txBody>
      </p:sp>
      <p:sp>
        <p:nvSpPr>
          <p:cNvPr id="406" name="Google Shape;406;p44"/>
          <p:cNvSpPr txBox="1"/>
          <p:nvPr/>
        </p:nvSpPr>
        <p:spPr>
          <a:xfrm>
            <a:off x="346225" y="2712400"/>
            <a:ext cx="695400" cy="362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US">
                <a:solidFill>
                  <a:srgbClr val="FF9900"/>
                </a:solidFill>
              </a:rPr>
              <a:t>T</a:t>
            </a:r>
            <a:endParaRPr>
              <a:solidFill>
                <a:srgbClr val="FF9900"/>
              </a:solidFill>
            </a:endParaRPr>
          </a:p>
        </p:txBody>
      </p:sp>
      <p:sp>
        <p:nvSpPr>
          <p:cNvPr id="407" name="Google Shape;407;p44"/>
          <p:cNvSpPr txBox="1"/>
          <p:nvPr/>
        </p:nvSpPr>
        <p:spPr>
          <a:xfrm>
            <a:off x="346225" y="3017200"/>
            <a:ext cx="695400" cy="362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US">
                <a:solidFill>
                  <a:srgbClr val="FF00FF"/>
                </a:solidFill>
              </a:rPr>
              <a:t>N</a:t>
            </a:r>
            <a:r>
              <a:rPr lang="en-US">
                <a:solidFill>
                  <a:srgbClr val="FF00FF"/>
                </a:solidFill>
              </a:rPr>
              <a:t>T</a:t>
            </a:r>
            <a:endParaRPr>
              <a:solidFill>
                <a:srgbClr val="FF00FF"/>
              </a:solidFill>
            </a:endParaRPr>
          </a:p>
        </p:txBody>
      </p:sp>
      <p:sp>
        <p:nvSpPr>
          <p:cNvPr id="408" name="Google Shape;408;p44"/>
          <p:cNvSpPr txBox="1"/>
          <p:nvPr/>
        </p:nvSpPr>
        <p:spPr>
          <a:xfrm>
            <a:off x="346225" y="3322000"/>
            <a:ext cx="695400" cy="362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US"/>
              <a:t>Q</a:t>
            </a:r>
            <a:endParaRPr/>
          </a:p>
        </p:txBody>
      </p:sp>
      <p:sp>
        <p:nvSpPr>
          <p:cNvPr id="409" name="Google Shape;409;p44"/>
          <p:cNvSpPr txBox="1"/>
          <p:nvPr/>
        </p:nvSpPr>
        <p:spPr>
          <a:xfrm>
            <a:off x="346225" y="3626800"/>
            <a:ext cx="695400" cy="362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US"/>
              <a:t>V</a:t>
            </a:r>
            <a:endParaRPr/>
          </a:p>
        </p:txBody>
      </p:sp>
      <p:sp>
        <p:nvSpPr>
          <p:cNvPr id="410" name="Google Shape;410;p44"/>
          <p:cNvSpPr txBox="1"/>
          <p:nvPr/>
        </p:nvSpPr>
        <p:spPr>
          <a:xfrm>
            <a:off x="346225" y="3931600"/>
            <a:ext cx="695400" cy="362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US"/>
              <a:t>SA</a:t>
            </a:r>
            <a:endParaRPr/>
          </a:p>
        </p:txBody>
      </p:sp>
      <p:sp>
        <p:nvSpPr>
          <p:cNvPr id="411" name="Google Shape;411;p44"/>
          <p:cNvSpPr/>
          <p:nvPr/>
        </p:nvSpPr>
        <p:spPr>
          <a:xfrm>
            <a:off x="239069" y="2669463"/>
            <a:ext cx="307175" cy="561975"/>
          </a:xfrm>
          <a:custGeom>
            <a:rect b="b" l="l" r="r" t="t"/>
            <a:pathLst>
              <a:path extrusionOk="0" h="22479" w="12287">
                <a:moveTo>
                  <a:pt x="12287" y="22479"/>
                </a:moveTo>
                <a:cubicBezTo>
                  <a:pt x="10255" y="21590"/>
                  <a:pt x="476" y="20892"/>
                  <a:pt x="95" y="17145"/>
                </a:cubicBezTo>
                <a:cubicBezTo>
                  <a:pt x="-286" y="13399"/>
                  <a:pt x="8350" y="2858"/>
                  <a:pt x="10001" y="0"/>
                </a:cubicBezTo>
              </a:path>
            </a:pathLst>
          </a:custGeom>
          <a:noFill/>
          <a:ln cap="flat" cmpd="sng" w="9525">
            <a:solidFill>
              <a:schemeClr val="dk2"/>
            </a:solidFill>
            <a:prstDash val="solid"/>
            <a:round/>
            <a:headEnd len="med" w="med" type="none"/>
            <a:tailEnd len="med" w="med" type="stealth"/>
          </a:ln>
        </p:spPr>
      </p:sp>
      <p:sp>
        <p:nvSpPr>
          <p:cNvPr id="412" name="Google Shape;412;p44"/>
          <p:cNvSpPr/>
          <p:nvPr/>
        </p:nvSpPr>
        <p:spPr>
          <a:xfrm>
            <a:off x="143975" y="2093275"/>
            <a:ext cx="895500" cy="2257500"/>
          </a:xfrm>
          <a:prstGeom prst="rect">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16" name="Shape 416"/>
        <p:cNvGrpSpPr/>
        <p:nvPr/>
      </p:nvGrpSpPr>
      <p:grpSpPr>
        <a:xfrm>
          <a:off x="0" y="0"/>
          <a:ext cx="0" cy="0"/>
          <a:chOff x="0" y="0"/>
          <a:chExt cx="0" cy="0"/>
        </a:xfrm>
      </p:grpSpPr>
      <p:sp>
        <p:nvSpPr>
          <p:cNvPr id="417" name="Google Shape;417;p45"/>
          <p:cNvSpPr txBox="1"/>
          <p:nvPr>
            <p:ph type="title"/>
          </p:nvPr>
        </p:nvSpPr>
        <p:spPr>
          <a:xfrm>
            <a:off x="660400" y="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3600"/>
              <a:buFont typeface="Times New Roman"/>
              <a:buNone/>
            </a:pPr>
            <a:r>
              <a:rPr b="0" i="0" lang="en-US" sz="3600" u="none" cap="none" strike="noStrike">
                <a:solidFill>
                  <a:schemeClr val="dk2"/>
                </a:solidFill>
                <a:latin typeface="Times New Roman"/>
                <a:ea typeface="Times New Roman"/>
                <a:cs typeface="Times New Roman"/>
                <a:sym typeface="Times New Roman"/>
              </a:rPr>
              <a:t>Nogood learning in CSPs</a:t>
            </a:r>
            <a:endParaRPr/>
          </a:p>
        </p:txBody>
      </p:sp>
      <p:sp>
        <p:nvSpPr>
          <p:cNvPr id="418" name="Google Shape;418;p45"/>
          <p:cNvSpPr txBox="1"/>
          <p:nvPr>
            <p:ph idx="1" type="body"/>
          </p:nvPr>
        </p:nvSpPr>
        <p:spPr>
          <a:xfrm>
            <a:off x="685800" y="1092200"/>
            <a:ext cx="7772400" cy="5003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400"/>
              <a:buFont typeface="Times New Roman"/>
              <a:buChar char="•"/>
            </a:pPr>
            <a:r>
              <a:rPr b="0" i="0" lang="en-US" sz="2400" u="none">
                <a:solidFill>
                  <a:schemeClr val="dk1"/>
                </a:solidFill>
                <a:latin typeface="Times New Roman"/>
                <a:ea typeface="Times New Roman"/>
                <a:cs typeface="Times New Roman"/>
                <a:sym typeface="Times New Roman"/>
              </a:rPr>
              <a:t>Conflict-directed backjumping computes a set of variables and values that, when assigned in unison, creates a conflict</a:t>
            </a:r>
            <a:endParaRPr/>
          </a:p>
          <a:p>
            <a:pPr indent="-342900" lvl="0" marL="342900" marR="0" rtl="0" algn="l">
              <a:lnSpc>
                <a:spcPct val="100000"/>
              </a:lnSpc>
              <a:spcBef>
                <a:spcPts val="480"/>
              </a:spcBef>
              <a:spcAft>
                <a:spcPts val="0"/>
              </a:spcAft>
              <a:buClr>
                <a:schemeClr val="dk1"/>
              </a:buClr>
              <a:buSzPts val="2400"/>
              <a:buFont typeface="Times New Roman"/>
              <a:buChar char="•"/>
            </a:pPr>
            <a:r>
              <a:rPr b="0" i="0" lang="en-US" sz="2400" u="none">
                <a:solidFill>
                  <a:schemeClr val="dk1"/>
                </a:solidFill>
                <a:latin typeface="Times New Roman"/>
                <a:ea typeface="Times New Roman"/>
                <a:cs typeface="Times New Roman"/>
                <a:sym typeface="Times New Roman"/>
              </a:rPr>
              <a:t>It is usually the case that only a </a:t>
            </a:r>
            <a:r>
              <a:rPr b="0" i="1" lang="en-US" sz="2400" u="none">
                <a:solidFill>
                  <a:schemeClr val="dk1"/>
                </a:solidFill>
                <a:latin typeface="Times New Roman"/>
                <a:ea typeface="Times New Roman"/>
                <a:cs typeface="Times New Roman"/>
                <a:sym typeface="Times New Roman"/>
              </a:rPr>
              <a:t>subset</a:t>
            </a:r>
            <a:r>
              <a:rPr b="0" i="0" lang="en-US" sz="2400" u="none">
                <a:solidFill>
                  <a:schemeClr val="dk1"/>
                </a:solidFill>
                <a:latin typeface="Times New Roman"/>
                <a:ea typeface="Times New Roman"/>
                <a:cs typeface="Times New Roman"/>
                <a:sym typeface="Times New Roman"/>
              </a:rPr>
              <a:t> of this conflict set is sufficient for causing infeasibility</a:t>
            </a:r>
            <a:endParaRPr/>
          </a:p>
          <a:p>
            <a:pPr indent="-342900" lvl="0" marL="342900" marR="0" rtl="0" algn="l">
              <a:lnSpc>
                <a:spcPct val="100000"/>
              </a:lnSpc>
              <a:spcBef>
                <a:spcPts val="480"/>
              </a:spcBef>
              <a:spcAft>
                <a:spcPts val="0"/>
              </a:spcAft>
              <a:buClr>
                <a:schemeClr val="dk1"/>
              </a:buClr>
              <a:buSzPts val="2400"/>
              <a:buFont typeface="Times New Roman"/>
              <a:buChar char="•"/>
            </a:pPr>
            <a:r>
              <a:rPr b="0" i="0" lang="en-US" sz="2400" u="none">
                <a:solidFill>
                  <a:schemeClr val="dk1"/>
                </a:solidFill>
                <a:latin typeface="Times New Roman"/>
                <a:ea typeface="Times New Roman"/>
                <a:cs typeface="Times New Roman"/>
                <a:sym typeface="Times New Roman"/>
              </a:rPr>
              <a:t>Idea: Find a small set of variables from the conflict set that causes infeasibility</a:t>
            </a:r>
            <a:endParaRPr/>
          </a:p>
          <a:p>
            <a:pPr indent="-285750" lvl="1" marL="742950" marR="0" rtl="0" algn="l">
              <a:lnSpc>
                <a:spcPct val="100000"/>
              </a:lnSpc>
              <a:spcBef>
                <a:spcPts val="400"/>
              </a:spcBef>
              <a:spcAft>
                <a:spcPts val="0"/>
              </a:spcAft>
              <a:buClr>
                <a:schemeClr val="dk1"/>
              </a:buClr>
              <a:buSzPts val="2000"/>
              <a:buFont typeface="Times New Roman"/>
              <a:buChar char="–"/>
            </a:pPr>
            <a:r>
              <a:rPr b="0" i="0" lang="en-US" sz="2000" u="none" cap="none" strike="noStrike">
                <a:solidFill>
                  <a:schemeClr val="dk1"/>
                </a:solidFill>
                <a:latin typeface="Times New Roman"/>
                <a:ea typeface="Times New Roman"/>
                <a:cs typeface="Times New Roman"/>
                <a:sym typeface="Times New Roman"/>
              </a:rPr>
              <a:t>We can </a:t>
            </a:r>
            <a:r>
              <a:rPr lang="en-US" sz="2000"/>
              <a:t>forbid this combination by adding</a:t>
            </a:r>
            <a:r>
              <a:rPr b="0" i="0" lang="en-US" sz="2000" u="none" cap="none" strike="noStrike">
                <a:solidFill>
                  <a:schemeClr val="dk1"/>
                </a:solidFill>
                <a:latin typeface="Times New Roman"/>
                <a:ea typeface="Times New Roman"/>
                <a:cs typeface="Times New Roman"/>
                <a:sym typeface="Times New Roman"/>
              </a:rPr>
              <a:t> a new constraint to the problem or putting it in a dynamic nogood pool</a:t>
            </a:r>
            <a:endParaRPr/>
          </a:p>
          <a:p>
            <a:pPr indent="-285750" lvl="1" marL="742950" marR="0" rtl="0" algn="l">
              <a:lnSpc>
                <a:spcPct val="100000"/>
              </a:lnSpc>
              <a:spcBef>
                <a:spcPts val="400"/>
              </a:spcBef>
              <a:spcAft>
                <a:spcPts val="0"/>
              </a:spcAft>
              <a:buClr>
                <a:schemeClr val="dk1"/>
              </a:buClr>
              <a:buSzPts val="2000"/>
              <a:buFont typeface="Times New Roman"/>
              <a:buChar char="–"/>
            </a:pPr>
            <a:r>
              <a:rPr b="0" i="0" lang="en-US" sz="2000" u="none" cap="none" strike="noStrike">
                <a:solidFill>
                  <a:schemeClr val="dk1"/>
                </a:solidFill>
                <a:latin typeface="Times New Roman"/>
                <a:ea typeface="Times New Roman"/>
                <a:cs typeface="Times New Roman"/>
                <a:sym typeface="Times New Roman"/>
              </a:rPr>
              <a:t>Useful for guiding future search paths away from similar problem (i.e., guaranteed infeasible) areas of the search space</a:t>
            </a:r>
            <a:endParaRPr/>
          </a:p>
          <a:p>
            <a:pPr indent="-342900" lvl="0" marL="342900" marR="0" rtl="0" algn="l">
              <a:lnSpc>
                <a:spcPct val="100000"/>
              </a:lnSpc>
              <a:spcBef>
                <a:spcPts val="480"/>
              </a:spcBef>
              <a:spcAft>
                <a:spcPts val="0"/>
              </a:spcAft>
              <a:buClr>
                <a:schemeClr val="dk1"/>
              </a:buClr>
              <a:buSzPts val="2400"/>
              <a:buFont typeface="Times New Roman"/>
              <a:buChar char="•"/>
            </a:pPr>
            <a:r>
              <a:rPr b="0" i="0" lang="en-US" sz="2400" u="none">
                <a:solidFill>
                  <a:schemeClr val="dk1"/>
                </a:solidFill>
                <a:latin typeface="Times New Roman"/>
                <a:ea typeface="Times New Roman"/>
                <a:cs typeface="Times New Roman"/>
                <a:sym typeface="Times New Roman"/>
              </a:rPr>
              <a:t>Conflict sets are either </a:t>
            </a:r>
            <a:r>
              <a:rPr b="0" i="1" lang="en-US" sz="2400" u="none">
                <a:solidFill>
                  <a:schemeClr val="dk1"/>
                </a:solidFill>
                <a:latin typeface="Times New Roman"/>
                <a:ea typeface="Times New Roman"/>
                <a:cs typeface="Times New Roman"/>
                <a:sym typeface="Times New Roman"/>
              </a:rPr>
              <a:t>local</a:t>
            </a:r>
            <a:r>
              <a:rPr b="0" i="0" lang="en-US" sz="2400" u="none">
                <a:solidFill>
                  <a:schemeClr val="dk1"/>
                </a:solidFill>
                <a:latin typeface="Times New Roman"/>
                <a:ea typeface="Times New Roman"/>
                <a:cs typeface="Times New Roman"/>
                <a:sym typeface="Times New Roman"/>
              </a:rPr>
              <a:t> or </a:t>
            </a:r>
            <a:r>
              <a:rPr b="0" i="1" lang="en-US" sz="2400" u="none">
                <a:solidFill>
                  <a:schemeClr val="dk1"/>
                </a:solidFill>
                <a:latin typeface="Times New Roman"/>
                <a:ea typeface="Times New Roman"/>
                <a:cs typeface="Times New Roman"/>
                <a:sym typeface="Times New Roman"/>
              </a:rPr>
              <a:t>global:</a:t>
            </a:r>
            <a:endParaRPr/>
          </a:p>
          <a:p>
            <a:pPr indent="-285750" lvl="1" marL="742950" marR="0" rtl="0" algn="l">
              <a:lnSpc>
                <a:spcPct val="100000"/>
              </a:lnSpc>
              <a:spcBef>
                <a:spcPts val="400"/>
              </a:spcBef>
              <a:spcAft>
                <a:spcPts val="0"/>
              </a:spcAft>
              <a:buClr>
                <a:schemeClr val="dk1"/>
              </a:buClr>
              <a:buSzPts val="2000"/>
              <a:buFont typeface="Times New Roman"/>
              <a:buChar char="–"/>
            </a:pPr>
            <a:r>
              <a:rPr b="0" i="0" lang="en-US" sz="2000" u="none" cap="none" strike="noStrike">
                <a:solidFill>
                  <a:schemeClr val="dk1"/>
                </a:solidFill>
                <a:latin typeface="Times New Roman"/>
                <a:ea typeface="Times New Roman"/>
                <a:cs typeface="Times New Roman"/>
                <a:sym typeface="Times New Roman"/>
              </a:rPr>
              <a:t>Global: If this subset of variables have these certain values, the problem is </a:t>
            </a:r>
            <a:r>
              <a:rPr b="0" i="1" lang="en-US" sz="2000" u="none" cap="none" strike="noStrike">
                <a:solidFill>
                  <a:schemeClr val="dk1"/>
                </a:solidFill>
                <a:latin typeface="Times New Roman"/>
                <a:ea typeface="Times New Roman"/>
                <a:cs typeface="Times New Roman"/>
                <a:sym typeface="Times New Roman"/>
              </a:rPr>
              <a:t>always infeasible</a:t>
            </a:r>
            <a:endParaRPr/>
          </a:p>
          <a:p>
            <a:pPr indent="-285750" lvl="1" marL="742950" marR="0" rtl="0" algn="l">
              <a:lnSpc>
                <a:spcPct val="100000"/>
              </a:lnSpc>
              <a:spcBef>
                <a:spcPts val="400"/>
              </a:spcBef>
              <a:spcAft>
                <a:spcPts val="0"/>
              </a:spcAft>
              <a:buClr>
                <a:schemeClr val="dk1"/>
              </a:buClr>
              <a:buSzPts val="2000"/>
              <a:buFont typeface="Times New Roman"/>
              <a:buChar char="–"/>
            </a:pPr>
            <a:r>
              <a:rPr b="0" i="0" lang="en-US" sz="2000" u="none" cap="none" strike="noStrike">
                <a:solidFill>
                  <a:schemeClr val="dk1"/>
                </a:solidFill>
                <a:latin typeface="Times New Roman"/>
                <a:ea typeface="Times New Roman"/>
                <a:cs typeface="Times New Roman"/>
                <a:sym typeface="Times New Roman"/>
              </a:rPr>
              <a:t>Local: Constraint is only valid for a certain subset of search space</a:t>
            </a:r>
            <a:endParaRPr/>
          </a:p>
        </p:txBody>
      </p:sp>
      <p:sp>
        <p:nvSpPr>
          <p:cNvPr id="419" name="Google Shape;419;p45"/>
          <p:cNvSpPr txBox="1"/>
          <p:nvPr>
            <p:ph idx="12" type="sldNum"/>
          </p:nvPr>
        </p:nvSpPr>
        <p:spPr>
          <a:xfrm>
            <a:off x="7135400" y="6492900"/>
            <a:ext cx="1905000" cy="2523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chemeClr val="dk1"/>
              </a:buClr>
              <a:buSzPts val="1400"/>
              <a:buFont typeface="Times New Roman"/>
              <a:buNone/>
            </a:pPr>
            <a:fld id="{00000000-1234-1234-1234-123412341234}" type="slidenum">
              <a:rPr lang="en-US"/>
              <a:t>‹#›</a:t>
            </a:fld>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23" name="Shape 423"/>
        <p:cNvGrpSpPr/>
        <p:nvPr/>
      </p:nvGrpSpPr>
      <p:grpSpPr>
        <a:xfrm>
          <a:off x="0" y="0"/>
          <a:ext cx="0" cy="0"/>
          <a:chOff x="0" y="0"/>
          <a:chExt cx="0" cy="0"/>
        </a:xfrm>
      </p:grpSpPr>
      <p:sp>
        <p:nvSpPr>
          <p:cNvPr id="424" name="Google Shape;424;p46"/>
          <p:cNvSpPr txBox="1"/>
          <p:nvPr>
            <p:ph type="title"/>
          </p:nvPr>
        </p:nvSpPr>
        <p:spPr>
          <a:xfrm>
            <a:off x="139700" y="312710"/>
            <a:ext cx="8886900" cy="14757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70C0"/>
              </a:buClr>
              <a:buSzPts val="3200"/>
              <a:buFont typeface="Times New Roman"/>
              <a:buNone/>
            </a:pPr>
            <a:r>
              <a:rPr b="0" i="0" lang="en-US" sz="3200" u="none" cap="none" strike="noStrike">
                <a:solidFill>
                  <a:srgbClr val="0070C0"/>
                </a:solidFill>
                <a:latin typeface="Times New Roman"/>
                <a:ea typeface="Times New Roman"/>
                <a:cs typeface="Times New Roman"/>
                <a:sym typeface="Times New Roman"/>
              </a:rPr>
              <a:t>Advanced topic:</a:t>
            </a:r>
            <a:br>
              <a:rPr b="0" i="0" lang="en-US" sz="3200" u="none" cap="none" strike="noStrike">
                <a:solidFill>
                  <a:schemeClr val="dk2"/>
                </a:solidFill>
                <a:latin typeface="Times New Roman"/>
                <a:ea typeface="Times New Roman"/>
                <a:cs typeface="Times New Roman"/>
                <a:sym typeface="Times New Roman"/>
              </a:rPr>
            </a:br>
            <a:r>
              <a:rPr b="0" i="0" lang="en-US" sz="3200" u="none" cap="none" strike="noStrike">
                <a:solidFill>
                  <a:schemeClr val="dk2"/>
                </a:solidFill>
                <a:latin typeface="Times New Roman"/>
                <a:ea typeface="Times New Roman"/>
                <a:cs typeface="Times New Roman"/>
                <a:sym typeface="Times New Roman"/>
              </a:rPr>
              <a:t>More on conflict-directed backjumping (CBJ)</a:t>
            </a:r>
            <a:endParaRPr sz="3200"/>
          </a:p>
          <a:p>
            <a:pPr indent="0" lvl="0" marL="0" marR="0" rtl="0" algn="ctr">
              <a:lnSpc>
                <a:spcPct val="100000"/>
              </a:lnSpc>
              <a:spcBef>
                <a:spcPts val="0"/>
              </a:spcBef>
              <a:spcAft>
                <a:spcPts val="0"/>
              </a:spcAft>
              <a:buClr>
                <a:srgbClr val="0070C0"/>
              </a:buClr>
              <a:buSzPts val="3200"/>
              <a:buFont typeface="Times New Roman"/>
              <a:buNone/>
            </a:pPr>
            <a:r>
              <a:rPr lang="en-US" sz="3200"/>
              <a:t>a</a:t>
            </a:r>
            <a:r>
              <a:rPr b="0" i="0" lang="en-US" sz="3200" u="none" cap="none" strike="noStrike">
                <a:solidFill>
                  <a:schemeClr val="dk2"/>
                </a:solidFill>
                <a:latin typeface="Times New Roman"/>
                <a:ea typeface="Times New Roman"/>
                <a:cs typeface="Times New Roman"/>
                <a:sym typeface="Times New Roman"/>
              </a:rPr>
              <a:t>nd nogood learning</a:t>
            </a:r>
            <a:endParaRPr/>
          </a:p>
        </p:txBody>
      </p:sp>
      <p:sp>
        <p:nvSpPr>
          <p:cNvPr id="425" name="Google Shape;425;p46"/>
          <p:cNvSpPr txBox="1"/>
          <p:nvPr>
            <p:ph idx="1" type="body"/>
          </p:nvPr>
        </p:nvSpPr>
        <p:spPr>
          <a:xfrm>
            <a:off x="685800" y="1965325"/>
            <a:ext cx="8115300" cy="48594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1800"/>
              <a:buFont typeface="Times New Roman"/>
              <a:buChar char="•"/>
            </a:pPr>
            <a:r>
              <a:rPr b="1" i="0" lang="en-US" sz="1800" u="none">
                <a:solidFill>
                  <a:schemeClr val="dk1"/>
                </a:solidFill>
                <a:latin typeface="Times New Roman"/>
                <a:ea typeface="Times New Roman"/>
                <a:cs typeface="Times New Roman"/>
                <a:sym typeface="Times New Roman"/>
              </a:rPr>
              <a:t>These are for general CSPs, not SAT specifically: </a:t>
            </a:r>
            <a:endParaRPr/>
          </a:p>
          <a:p>
            <a:pPr indent="-342900" lvl="0" marL="342900" marR="0" rtl="0" algn="l">
              <a:lnSpc>
                <a:spcPct val="100000"/>
              </a:lnSpc>
              <a:spcBef>
                <a:spcPts val="360"/>
              </a:spcBef>
              <a:spcAft>
                <a:spcPts val="0"/>
              </a:spcAft>
              <a:buClr>
                <a:schemeClr val="dk1"/>
              </a:buClr>
              <a:buSzPts val="1800"/>
              <a:buFont typeface="Times New Roman"/>
              <a:buChar char="•"/>
            </a:pPr>
            <a:r>
              <a:rPr b="0" i="0" lang="en-US" sz="1800" u="none">
                <a:solidFill>
                  <a:schemeClr val="dk1"/>
                </a:solidFill>
                <a:latin typeface="Times New Roman"/>
                <a:ea typeface="Times New Roman"/>
                <a:cs typeface="Times New Roman"/>
                <a:sym typeface="Times New Roman"/>
              </a:rPr>
              <a:t>“Conflict-directed backjumping revisited” by Chen and van Beek, </a:t>
            </a:r>
            <a:r>
              <a:rPr b="0" i="1" lang="en-US" sz="1800" u="none">
                <a:solidFill>
                  <a:schemeClr val="dk1"/>
                </a:solidFill>
                <a:latin typeface="Times New Roman"/>
                <a:ea typeface="Times New Roman"/>
                <a:cs typeface="Times New Roman"/>
                <a:sym typeface="Times New Roman"/>
              </a:rPr>
              <a:t>Journal of AI Research</a:t>
            </a:r>
            <a:r>
              <a:rPr b="0" i="0" lang="en-US" sz="1800" u="none">
                <a:solidFill>
                  <a:schemeClr val="dk1"/>
                </a:solidFill>
                <a:latin typeface="Times New Roman"/>
                <a:ea typeface="Times New Roman"/>
                <a:cs typeface="Times New Roman"/>
                <a:sym typeface="Times New Roman"/>
              </a:rPr>
              <a:t>, 14, 53-81, 2001:</a:t>
            </a:r>
            <a:endParaRPr/>
          </a:p>
          <a:p>
            <a:pPr indent="-285750" lvl="1" marL="742950" marR="0" rtl="0" algn="l">
              <a:lnSpc>
                <a:spcPct val="100000"/>
              </a:lnSpc>
              <a:spcBef>
                <a:spcPts val="320"/>
              </a:spcBef>
              <a:spcAft>
                <a:spcPts val="0"/>
              </a:spcAft>
              <a:buClr>
                <a:schemeClr val="dk1"/>
              </a:buClr>
              <a:buSzPts val="1600"/>
              <a:buFont typeface="Times New Roman"/>
              <a:buChar char="–"/>
            </a:pPr>
            <a:r>
              <a:rPr b="0" i="0" lang="en-US" sz="1600" u="none" cap="none" strike="noStrike">
                <a:solidFill>
                  <a:schemeClr val="dk1"/>
                </a:solidFill>
                <a:latin typeface="Times New Roman"/>
                <a:ea typeface="Times New Roman"/>
                <a:cs typeface="Times New Roman"/>
                <a:sym typeface="Times New Roman"/>
              </a:rPr>
              <a:t>As the level of local consistency checking (lookahead) is increased, CBJ becomes less helpful</a:t>
            </a:r>
            <a:endParaRPr/>
          </a:p>
          <a:p>
            <a:pPr indent="-228600" lvl="2" marL="1143000" marR="0" rtl="0" algn="l">
              <a:lnSpc>
                <a:spcPct val="100000"/>
              </a:lnSpc>
              <a:spcBef>
                <a:spcPts val="280"/>
              </a:spcBef>
              <a:spcAft>
                <a:spcPts val="0"/>
              </a:spcAft>
              <a:buClr>
                <a:schemeClr val="dk1"/>
              </a:buClr>
              <a:buSzPts val="1400"/>
              <a:buFont typeface="Times New Roman"/>
              <a:buChar char="•"/>
            </a:pPr>
            <a:r>
              <a:rPr b="0" i="0" lang="en-US" sz="1400" u="none" cap="none" strike="noStrike">
                <a:solidFill>
                  <a:schemeClr val="dk1"/>
                </a:solidFill>
                <a:latin typeface="Times New Roman"/>
                <a:ea typeface="Times New Roman"/>
                <a:cs typeface="Times New Roman"/>
                <a:sym typeface="Times New Roman"/>
              </a:rPr>
              <a:t>A dynamic variable ordering exists that makes CBJ redundant</a:t>
            </a:r>
            <a:endParaRPr/>
          </a:p>
          <a:p>
            <a:pPr indent="-285750" lvl="1" marL="742950" marR="0" rtl="0" algn="l">
              <a:lnSpc>
                <a:spcPct val="100000"/>
              </a:lnSpc>
              <a:spcBef>
                <a:spcPts val="320"/>
              </a:spcBef>
              <a:spcAft>
                <a:spcPts val="0"/>
              </a:spcAft>
              <a:buClr>
                <a:schemeClr val="dk1"/>
              </a:buClr>
              <a:buSzPts val="1600"/>
              <a:buFont typeface="Times New Roman"/>
              <a:buChar char="–"/>
            </a:pPr>
            <a:r>
              <a:rPr b="0" i="0" lang="en-US" sz="1600" u="none" cap="none" strike="noStrike">
                <a:solidFill>
                  <a:schemeClr val="dk1"/>
                </a:solidFill>
                <a:latin typeface="Times New Roman"/>
                <a:ea typeface="Times New Roman"/>
                <a:cs typeface="Times New Roman"/>
                <a:sym typeface="Times New Roman"/>
              </a:rPr>
              <a:t>Nevertheless, adding CBJ to backtracking search that maintains generalized arc consistency leads to orders of magnitude speed improvement experimentally</a:t>
            </a:r>
            <a:endParaRPr/>
          </a:p>
          <a:p>
            <a:pPr indent="-342900" lvl="0" marL="342900" marR="0" rtl="0" algn="l">
              <a:lnSpc>
                <a:spcPct val="100000"/>
              </a:lnSpc>
              <a:spcBef>
                <a:spcPts val="360"/>
              </a:spcBef>
              <a:spcAft>
                <a:spcPts val="0"/>
              </a:spcAft>
              <a:buClr>
                <a:schemeClr val="dk1"/>
              </a:buClr>
              <a:buSzPts val="1800"/>
              <a:buFont typeface="Times New Roman"/>
              <a:buChar char="•"/>
            </a:pPr>
            <a:r>
              <a:rPr b="0" i="0" lang="en-US" sz="1800" u="none">
                <a:solidFill>
                  <a:schemeClr val="dk1"/>
                </a:solidFill>
                <a:latin typeface="Times New Roman"/>
                <a:ea typeface="Times New Roman"/>
                <a:cs typeface="Times New Roman"/>
                <a:sym typeface="Times New Roman"/>
              </a:rPr>
              <a:t>“Generalized NoGoods in CSPs” by Katsirelos &amp; Bacchus, </a:t>
            </a:r>
            <a:r>
              <a:rPr b="0" i="1" lang="en-US" sz="1800" u="none">
                <a:solidFill>
                  <a:schemeClr val="dk1"/>
                </a:solidFill>
                <a:latin typeface="Times New Roman"/>
                <a:ea typeface="Times New Roman"/>
                <a:cs typeface="Times New Roman"/>
                <a:sym typeface="Times New Roman"/>
              </a:rPr>
              <a:t>National Conference on Artificial Intelligence (AAAI-2005)</a:t>
            </a:r>
            <a:r>
              <a:rPr b="0" i="0" lang="en-US" sz="1800" u="none">
                <a:solidFill>
                  <a:schemeClr val="dk1"/>
                </a:solidFill>
                <a:latin typeface="Times New Roman"/>
                <a:ea typeface="Times New Roman"/>
                <a:cs typeface="Times New Roman"/>
                <a:sym typeface="Times New Roman"/>
              </a:rPr>
              <a:t> pages 390-396, 2005</a:t>
            </a:r>
            <a:endParaRPr/>
          </a:p>
          <a:p>
            <a:pPr indent="-285750" lvl="1" marL="742950" marR="0" rtl="0" algn="l">
              <a:lnSpc>
                <a:spcPct val="100000"/>
              </a:lnSpc>
              <a:spcBef>
                <a:spcPts val="320"/>
              </a:spcBef>
              <a:spcAft>
                <a:spcPts val="0"/>
              </a:spcAft>
              <a:buClr>
                <a:schemeClr val="dk1"/>
              </a:buClr>
              <a:buSzPts val="1600"/>
              <a:buFont typeface="Times New Roman"/>
              <a:buChar char="–"/>
            </a:pPr>
            <a:r>
              <a:rPr b="0" i="0" lang="en-US" sz="1600" u="none" cap="none" strike="noStrike">
                <a:solidFill>
                  <a:schemeClr val="dk1"/>
                </a:solidFill>
                <a:latin typeface="Times New Roman"/>
                <a:ea typeface="Times New Roman"/>
                <a:cs typeface="Times New Roman"/>
                <a:sym typeface="Times New Roman"/>
              </a:rPr>
              <a:t>Generalized nogoods so that they can express nogoods to contain either assignments </a:t>
            </a:r>
            <a:r>
              <a:rPr b="0" i="1" lang="en-US" sz="1600" u="none" cap="none" strike="noStrike">
                <a:solidFill>
                  <a:schemeClr val="dk1"/>
                </a:solidFill>
                <a:latin typeface="Times New Roman"/>
                <a:ea typeface="Times New Roman"/>
                <a:cs typeface="Times New Roman"/>
                <a:sym typeface="Times New Roman"/>
              </a:rPr>
              <a:t>or non-assignments</a:t>
            </a:r>
            <a:endParaRPr/>
          </a:p>
          <a:p>
            <a:pPr indent="-285750" lvl="1" marL="742950" marR="0" rtl="0" algn="l">
              <a:lnSpc>
                <a:spcPct val="100000"/>
              </a:lnSpc>
              <a:spcBef>
                <a:spcPts val="320"/>
              </a:spcBef>
              <a:spcAft>
                <a:spcPts val="0"/>
              </a:spcAft>
              <a:buClr>
                <a:schemeClr val="dk1"/>
              </a:buClr>
              <a:buSzPts val="1600"/>
              <a:buFont typeface="Times New Roman"/>
              <a:buChar char="–"/>
            </a:pPr>
            <a:r>
              <a:rPr b="0" i="0" lang="en-US" sz="1600" u="none" cap="none" strike="noStrike">
                <a:solidFill>
                  <a:schemeClr val="dk1"/>
                </a:solidFill>
                <a:latin typeface="Times New Roman"/>
                <a:ea typeface="Times New Roman"/>
                <a:cs typeface="Times New Roman"/>
                <a:sym typeface="Times New Roman"/>
              </a:rPr>
              <a:t>Then nogood learning can speed up (even non-SAT) CSPs significantly</a:t>
            </a:r>
            <a:endParaRPr/>
          </a:p>
          <a:p>
            <a:pPr indent="-342900" lvl="0" marL="342900" marR="0" rtl="0" algn="l">
              <a:lnSpc>
                <a:spcPct val="100000"/>
              </a:lnSpc>
              <a:spcBef>
                <a:spcPts val="400"/>
              </a:spcBef>
              <a:spcAft>
                <a:spcPts val="0"/>
              </a:spcAft>
              <a:buClr>
                <a:schemeClr val="dk1"/>
              </a:buClr>
              <a:buSzPts val="2000"/>
              <a:buFont typeface="Times New Roman"/>
              <a:buChar char="•"/>
            </a:pPr>
            <a:r>
              <a:rPr b="0" i="0" lang="en-US" sz="2000" u="none">
                <a:solidFill>
                  <a:schemeClr val="dk1"/>
                </a:solidFill>
                <a:latin typeface="Times New Roman"/>
                <a:ea typeface="Times New Roman"/>
                <a:cs typeface="Times New Roman"/>
                <a:sym typeface="Times New Roman"/>
              </a:rPr>
              <a:t>“An optimal coarse-grained arc consistency algorithm” by Bessiere </a:t>
            </a:r>
            <a:r>
              <a:rPr b="0" i="1" lang="en-US" sz="2000" u="none">
                <a:solidFill>
                  <a:schemeClr val="dk1"/>
                </a:solidFill>
                <a:latin typeface="Times New Roman"/>
                <a:ea typeface="Times New Roman"/>
                <a:cs typeface="Times New Roman"/>
                <a:sym typeface="Times New Roman"/>
              </a:rPr>
              <a:t>et al</a:t>
            </a:r>
            <a:r>
              <a:rPr b="0" i="0" lang="en-US" sz="2000" u="none">
                <a:solidFill>
                  <a:schemeClr val="dk1"/>
                </a:solidFill>
                <a:latin typeface="Times New Roman"/>
                <a:ea typeface="Times New Roman"/>
                <a:cs typeface="Times New Roman"/>
                <a:sym typeface="Times New Roman"/>
              </a:rPr>
              <a:t>. </a:t>
            </a:r>
            <a:r>
              <a:rPr b="0" i="1" lang="en-US" sz="2000" u="none">
                <a:solidFill>
                  <a:schemeClr val="dk1"/>
                </a:solidFill>
                <a:latin typeface="Times New Roman"/>
                <a:ea typeface="Times New Roman"/>
                <a:cs typeface="Times New Roman"/>
                <a:sym typeface="Times New Roman"/>
              </a:rPr>
              <a:t>Artificial Intelligence, </a:t>
            </a:r>
            <a:r>
              <a:rPr b="0" i="0" lang="en-US" sz="2000" u="none">
                <a:solidFill>
                  <a:schemeClr val="dk1"/>
                </a:solidFill>
                <a:latin typeface="Times New Roman"/>
                <a:ea typeface="Times New Roman"/>
                <a:cs typeface="Times New Roman"/>
                <a:sym typeface="Times New Roman"/>
              </a:rPr>
              <a:t>2005</a:t>
            </a:r>
            <a:endParaRPr/>
          </a:p>
          <a:p>
            <a:pPr indent="-285750" lvl="1" marL="742950" marR="0" rtl="0" algn="l">
              <a:lnSpc>
                <a:spcPct val="100000"/>
              </a:lnSpc>
              <a:spcBef>
                <a:spcPts val="320"/>
              </a:spcBef>
              <a:spcAft>
                <a:spcPts val="0"/>
              </a:spcAft>
              <a:buClr>
                <a:schemeClr val="dk1"/>
              </a:buClr>
              <a:buSzPts val="1600"/>
              <a:buFont typeface="Times New Roman"/>
              <a:buChar char="–"/>
            </a:pPr>
            <a:r>
              <a:rPr b="0" i="0" lang="en-US" sz="1600" u="none" cap="none" strike="noStrike">
                <a:solidFill>
                  <a:schemeClr val="dk1"/>
                </a:solidFill>
                <a:latin typeface="Times New Roman"/>
                <a:ea typeface="Times New Roman"/>
                <a:cs typeface="Times New Roman"/>
                <a:sym typeface="Times New Roman"/>
              </a:rPr>
              <a:t>Fastest CSP solver at the time; uses generalized arc consistence and no CBJ</a:t>
            </a:r>
            <a:endParaRPr/>
          </a:p>
          <a:p>
            <a:pPr indent="-171450" lvl="1" marL="742950" marR="0" rtl="0" algn="l">
              <a:lnSpc>
                <a:spcPct val="100000"/>
              </a:lnSpc>
              <a:spcBef>
                <a:spcPts val="360"/>
              </a:spcBef>
              <a:spcAft>
                <a:spcPts val="0"/>
              </a:spcAft>
              <a:buClr>
                <a:schemeClr val="dk1"/>
              </a:buClr>
              <a:buSzPts val="1800"/>
              <a:buFont typeface="Times New Roman"/>
              <a:buNone/>
            </a:pPr>
            <a:r>
              <a:t/>
            </a:r>
            <a:endParaRPr b="0" i="0" sz="1800" u="none" cap="none" strike="noStrike">
              <a:solidFill>
                <a:schemeClr val="dk1"/>
              </a:solidFill>
              <a:latin typeface="Times New Roman"/>
              <a:ea typeface="Times New Roman"/>
              <a:cs typeface="Times New Roman"/>
              <a:sym typeface="Times New Roman"/>
            </a:endParaRPr>
          </a:p>
          <a:p>
            <a:pPr indent="-127000" lvl="2" marL="1143000" marR="0" rtl="0" algn="l">
              <a:lnSpc>
                <a:spcPct val="100000"/>
              </a:lnSpc>
              <a:spcBef>
                <a:spcPts val="320"/>
              </a:spcBef>
              <a:spcAft>
                <a:spcPts val="0"/>
              </a:spcAft>
              <a:buClr>
                <a:schemeClr val="dk1"/>
              </a:buClr>
              <a:buSzPts val="1600"/>
              <a:buFont typeface="Times New Roman"/>
              <a:buNone/>
            </a:pPr>
            <a:r>
              <a:t/>
            </a:r>
            <a:endParaRPr b="0" i="0" sz="1600" u="none" cap="none" strike="noStrike">
              <a:solidFill>
                <a:schemeClr val="dk1"/>
              </a:solidFill>
              <a:latin typeface="Times New Roman"/>
              <a:ea typeface="Times New Roman"/>
              <a:cs typeface="Times New Roman"/>
              <a:sym typeface="Times New Roman"/>
            </a:endParaRPr>
          </a:p>
          <a:p>
            <a:pPr indent="-171450" lvl="1" marL="742950" marR="0" rtl="0" algn="l">
              <a:lnSpc>
                <a:spcPct val="100000"/>
              </a:lnSpc>
              <a:spcBef>
                <a:spcPts val="360"/>
              </a:spcBef>
              <a:spcAft>
                <a:spcPts val="0"/>
              </a:spcAft>
              <a:buClr>
                <a:schemeClr val="dk1"/>
              </a:buClr>
              <a:buSzPts val="1800"/>
              <a:buFont typeface="Times New Roman"/>
              <a:buNone/>
            </a:pPr>
            <a:r>
              <a:t/>
            </a:r>
            <a:endParaRPr b="0" i="0" sz="1800" u="none" cap="none" strike="noStrike">
              <a:solidFill>
                <a:schemeClr val="dk1"/>
              </a:solidFill>
              <a:latin typeface="Times New Roman"/>
              <a:ea typeface="Times New Roman"/>
              <a:cs typeface="Times New Roman"/>
              <a:sym typeface="Times New Roman"/>
            </a:endParaRPr>
          </a:p>
          <a:p>
            <a:pPr indent="-228600" lvl="0" marL="342900" marR="0" rtl="0" algn="l">
              <a:spcBef>
                <a:spcPts val="360"/>
              </a:spcBef>
              <a:spcAft>
                <a:spcPts val="0"/>
              </a:spcAft>
              <a:buClr>
                <a:schemeClr val="dk1"/>
              </a:buClr>
              <a:buSzPts val="1800"/>
              <a:buFont typeface="Times New Roman"/>
              <a:buNone/>
            </a:pPr>
            <a:r>
              <a:t/>
            </a:r>
            <a:endParaRPr b="0" i="0" sz="1800" u="none" cap="none" strike="noStrike">
              <a:solidFill>
                <a:schemeClr val="dk1"/>
              </a:solidFill>
              <a:latin typeface="Times New Roman"/>
              <a:ea typeface="Times New Roman"/>
              <a:cs typeface="Times New Roman"/>
              <a:sym typeface="Times New Roman"/>
            </a:endParaRPr>
          </a:p>
        </p:txBody>
      </p:sp>
      <p:sp>
        <p:nvSpPr>
          <p:cNvPr id="426" name="Google Shape;426;p46"/>
          <p:cNvSpPr txBox="1"/>
          <p:nvPr>
            <p:ph idx="12" type="sldNum"/>
          </p:nvPr>
        </p:nvSpPr>
        <p:spPr>
          <a:xfrm>
            <a:off x="7135400" y="6492900"/>
            <a:ext cx="1905000" cy="2523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chemeClr val="dk1"/>
              </a:buClr>
              <a:buSzPts val="1400"/>
              <a:buFont typeface="Times New Roman"/>
              <a:buNone/>
            </a:pPr>
            <a:fld id="{00000000-1234-1234-1234-123412341234}" type="slidenum">
              <a:rPr lang="en-US"/>
              <a:t>‹#›</a:t>
            </a:fld>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30" name="Shape 430"/>
        <p:cNvGrpSpPr/>
        <p:nvPr/>
      </p:nvGrpSpPr>
      <p:grpSpPr>
        <a:xfrm>
          <a:off x="0" y="0"/>
          <a:ext cx="0" cy="0"/>
          <a:chOff x="0" y="0"/>
          <a:chExt cx="0" cy="0"/>
        </a:xfrm>
      </p:grpSpPr>
      <p:sp>
        <p:nvSpPr>
          <p:cNvPr id="431" name="Google Shape;431;p47"/>
          <p:cNvSpPr txBox="1"/>
          <p:nvPr>
            <p:ph type="title"/>
          </p:nvPr>
        </p:nvSpPr>
        <p:spPr>
          <a:xfrm>
            <a:off x="676275" y="27051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4400"/>
              <a:buFont typeface="Times New Roman"/>
              <a:buNone/>
            </a:pPr>
            <a:r>
              <a:rPr b="0" i="0" lang="en-US" sz="4400" u="none" cap="none" strike="noStrike">
                <a:solidFill>
                  <a:schemeClr val="dk2"/>
                </a:solidFill>
                <a:latin typeface="Times New Roman"/>
                <a:ea typeface="Times New Roman"/>
                <a:cs typeface="Times New Roman"/>
                <a:sym typeface="Times New Roman"/>
              </a:rPr>
              <a:t>Random restarts</a:t>
            </a:r>
            <a:endParaRPr/>
          </a:p>
        </p:txBody>
      </p:sp>
      <p:sp>
        <p:nvSpPr>
          <p:cNvPr id="432" name="Google Shape;432;p47"/>
          <p:cNvSpPr txBox="1"/>
          <p:nvPr>
            <p:ph idx="12" type="sldNum"/>
          </p:nvPr>
        </p:nvSpPr>
        <p:spPr>
          <a:xfrm>
            <a:off x="7095925" y="6463300"/>
            <a:ext cx="1905000" cy="3015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chemeClr val="dk1"/>
              </a:buClr>
              <a:buSzPts val="1400"/>
              <a:buFont typeface="Times New Roman"/>
              <a:buNone/>
            </a:pPr>
            <a:fld id="{00000000-1234-1234-1234-123412341234}" type="slidenum">
              <a:rPr lang="en-US"/>
              <a:t>‹#›</a:t>
            </a:fld>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36" name="Shape 436"/>
        <p:cNvGrpSpPr/>
        <p:nvPr/>
      </p:nvGrpSpPr>
      <p:grpSpPr>
        <a:xfrm>
          <a:off x="0" y="0"/>
          <a:ext cx="0" cy="0"/>
          <a:chOff x="0" y="0"/>
          <a:chExt cx="0" cy="0"/>
        </a:xfrm>
      </p:grpSpPr>
      <p:sp>
        <p:nvSpPr>
          <p:cNvPr id="437" name="Google Shape;437;p48"/>
          <p:cNvSpPr txBox="1"/>
          <p:nvPr>
            <p:ph type="title"/>
          </p:nvPr>
        </p:nvSpPr>
        <p:spPr>
          <a:xfrm>
            <a:off x="685800" y="85725"/>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4400"/>
              <a:buFont typeface="Times New Roman"/>
              <a:buNone/>
            </a:pPr>
            <a:r>
              <a:rPr b="0" i="0" lang="en-US" sz="4400" u="none" cap="none" strike="noStrike">
                <a:solidFill>
                  <a:schemeClr val="dk2"/>
                </a:solidFill>
                <a:latin typeface="Times New Roman"/>
                <a:ea typeface="Times New Roman"/>
                <a:cs typeface="Times New Roman"/>
                <a:sym typeface="Times New Roman"/>
              </a:rPr>
              <a:t>Random restarts</a:t>
            </a:r>
            <a:endParaRPr/>
          </a:p>
        </p:txBody>
      </p:sp>
      <p:sp>
        <p:nvSpPr>
          <p:cNvPr id="438" name="Google Shape;438;p48"/>
          <p:cNvSpPr txBox="1"/>
          <p:nvPr>
            <p:ph idx="1" type="body"/>
          </p:nvPr>
        </p:nvSpPr>
        <p:spPr>
          <a:xfrm>
            <a:off x="476250" y="1247775"/>
            <a:ext cx="824865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000"/>
              <a:buFont typeface="Times New Roman"/>
              <a:buChar char="•"/>
            </a:pPr>
            <a:r>
              <a:rPr b="0" i="0" lang="en-US" sz="2000" u="none">
                <a:solidFill>
                  <a:schemeClr val="dk1"/>
                </a:solidFill>
                <a:latin typeface="Times New Roman"/>
                <a:ea typeface="Times New Roman"/>
                <a:cs typeface="Times New Roman"/>
                <a:sym typeface="Times New Roman"/>
              </a:rPr>
              <a:t>Sometimes it makes sense to keep restarting the CSP/SAT algorithm, using randomization in variable ordering [see, e.g., work by Carla Gomes </a:t>
            </a:r>
            <a:r>
              <a:rPr b="0" i="1" lang="en-US" sz="2000" u="none">
                <a:solidFill>
                  <a:schemeClr val="dk1"/>
                </a:solidFill>
                <a:latin typeface="Times New Roman"/>
                <a:ea typeface="Times New Roman"/>
                <a:cs typeface="Times New Roman"/>
                <a:sym typeface="Times New Roman"/>
              </a:rPr>
              <a:t>et al</a:t>
            </a:r>
            <a:r>
              <a:rPr b="0" i="0" lang="en-US" sz="2000" u="none">
                <a:solidFill>
                  <a:schemeClr val="dk1"/>
                </a:solidFill>
                <a:latin typeface="Times New Roman"/>
                <a:ea typeface="Times New Roman"/>
                <a:cs typeface="Times New Roman"/>
                <a:sym typeface="Times New Roman"/>
              </a:rPr>
              <a:t>.]</a:t>
            </a:r>
            <a:endParaRPr/>
          </a:p>
          <a:p>
            <a:pPr indent="-285750" lvl="1" marL="742950" marR="0" rtl="0" algn="l">
              <a:lnSpc>
                <a:spcPct val="100000"/>
              </a:lnSpc>
              <a:spcBef>
                <a:spcPts val="360"/>
              </a:spcBef>
              <a:spcAft>
                <a:spcPts val="0"/>
              </a:spcAft>
              <a:buClr>
                <a:schemeClr val="dk1"/>
              </a:buClr>
              <a:buSzPts val="1800"/>
              <a:buFont typeface="Times New Roman"/>
              <a:buChar char="–"/>
            </a:pPr>
            <a:r>
              <a:rPr b="0" i="0" lang="en-US" sz="1800" u="none" cap="none" strike="noStrike">
                <a:solidFill>
                  <a:schemeClr val="dk1"/>
                </a:solidFill>
                <a:latin typeface="Times New Roman"/>
                <a:ea typeface="Times New Roman"/>
                <a:cs typeface="Times New Roman"/>
                <a:sym typeface="Times New Roman"/>
              </a:rPr>
              <a:t>Avoids the very long run times of unlucky variable ordering</a:t>
            </a:r>
            <a:endParaRPr/>
          </a:p>
          <a:p>
            <a:pPr indent="-285750" lvl="1" marL="742950" marR="0" rtl="0" algn="l">
              <a:lnSpc>
                <a:spcPct val="100000"/>
              </a:lnSpc>
              <a:spcBef>
                <a:spcPts val="360"/>
              </a:spcBef>
              <a:spcAft>
                <a:spcPts val="0"/>
              </a:spcAft>
              <a:buClr>
                <a:schemeClr val="dk1"/>
              </a:buClr>
              <a:buSzPts val="1800"/>
              <a:buFont typeface="Times New Roman"/>
              <a:buChar char="–"/>
            </a:pPr>
            <a:r>
              <a:rPr b="0" i="0" lang="en-US" sz="1800" u="none" cap="none" strike="noStrike">
                <a:solidFill>
                  <a:schemeClr val="dk1"/>
                </a:solidFill>
                <a:latin typeface="Times New Roman"/>
                <a:ea typeface="Times New Roman"/>
                <a:cs typeface="Times New Roman"/>
                <a:sym typeface="Times New Roman"/>
              </a:rPr>
              <a:t>On many problems, yields faster algorithms</a:t>
            </a:r>
            <a:endParaRPr/>
          </a:p>
          <a:p>
            <a:pPr indent="-228600" lvl="2" marL="1143000" marR="0" rtl="0" algn="l">
              <a:lnSpc>
                <a:spcPct val="100000"/>
              </a:lnSpc>
              <a:spcBef>
                <a:spcPts val="280"/>
              </a:spcBef>
              <a:spcAft>
                <a:spcPts val="0"/>
              </a:spcAft>
              <a:buClr>
                <a:schemeClr val="dk1"/>
              </a:buClr>
              <a:buSzPts val="1400"/>
              <a:buFont typeface="Times New Roman"/>
              <a:buChar char="•"/>
            </a:pPr>
            <a:r>
              <a:rPr b="0" i="0" lang="en-US" sz="1400" u="none" cap="none" strike="noStrike">
                <a:solidFill>
                  <a:schemeClr val="dk1"/>
                </a:solidFill>
                <a:latin typeface="Times New Roman"/>
                <a:ea typeface="Times New Roman"/>
                <a:cs typeface="Times New Roman"/>
                <a:sym typeface="Times New Roman"/>
              </a:rPr>
              <a:t>Heavy-tailed runtime distribution is a sufficient condition for this</a:t>
            </a:r>
            <a:endParaRPr/>
          </a:p>
          <a:p>
            <a:pPr indent="-285750" lvl="1" marL="742950" marR="0" rtl="0" algn="l">
              <a:lnSpc>
                <a:spcPct val="100000"/>
              </a:lnSpc>
              <a:spcBef>
                <a:spcPts val="360"/>
              </a:spcBef>
              <a:spcAft>
                <a:spcPts val="0"/>
              </a:spcAft>
              <a:buClr>
                <a:schemeClr val="dk1"/>
              </a:buClr>
              <a:buSzPts val="1800"/>
              <a:buFont typeface="Times New Roman"/>
              <a:buChar char="–"/>
            </a:pPr>
            <a:r>
              <a:rPr b="0" i="0" lang="en-US" sz="1800" u="none" cap="none" strike="noStrike">
                <a:solidFill>
                  <a:schemeClr val="dk1"/>
                </a:solidFill>
                <a:latin typeface="Times New Roman"/>
                <a:ea typeface="Times New Roman"/>
                <a:cs typeface="Times New Roman"/>
                <a:sym typeface="Times New Roman"/>
              </a:rPr>
              <a:t>All good complete SAT solvers use random restarts nowadays</a:t>
            </a:r>
            <a:endParaRPr/>
          </a:p>
          <a:p>
            <a:pPr indent="-285750" lvl="1" marL="742950" marR="0" rtl="0" algn="l">
              <a:lnSpc>
                <a:spcPct val="100000"/>
              </a:lnSpc>
              <a:spcBef>
                <a:spcPts val="360"/>
              </a:spcBef>
              <a:spcAft>
                <a:spcPts val="0"/>
              </a:spcAft>
              <a:buClr>
                <a:schemeClr val="dk1"/>
              </a:buClr>
              <a:buSzPts val="1800"/>
              <a:buFont typeface="Times New Roman"/>
              <a:buChar char="–"/>
            </a:pPr>
            <a:r>
              <a:rPr b="0" i="0" lang="en-US" sz="1800" u="none" cap="none" strike="noStrike">
                <a:solidFill>
                  <a:schemeClr val="dk1"/>
                </a:solidFill>
                <a:latin typeface="Times New Roman"/>
                <a:ea typeface="Times New Roman"/>
                <a:cs typeface="Times New Roman"/>
                <a:sym typeface="Times New Roman"/>
              </a:rPr>
              <a:t>Clauses learned can be carried over across restarts</a:t>
            </a:r>
            <a:endParaRPr/>
          </a:p>
          <a:p>
            <a:pPr indent="-285750" lvl="1" marL="742950" marR="0" rtl="0" algn="l">
              <a:lnSpc>
                <a:spcPct val="100000"/>
              </a:lnSpc>
              <a:spcBef>
                <a:spcPts val="360"/>
              </a:spcBef>
              <a:spcAft>
                <a:spcPts val="0"/>
              </a:spcAft>
              <a:buClr>
                <a:srgbClr val="C00000"/>
              </a:buClr>
              <a:buSzPts val="1800"/>
              <a:buFont typeface="Times New Roman"/>
              <a:buChar char="–"/>
            </a:pPr>
            <a:r>
              <a:rPr b="0" i="0" lang="en-US" sz="1800" u="none" cap="none" strike="noStrike">
                <a:solidFill>
                  <a:srgbClr val="C00000"/>
                </a:solidFill>
                <a:latin typeface="Times New Roman"/>
                <a:ea typeface="Times New Roman"/>
                <a:cs typeface="Times New Roman"/>
                <a:sym typeface="Times New Roman"/>
              </a:rPr>
              <a:t>Experiments suggest it does not help on optimization problems (e.g., [Sandholm </a:t>
            </a:r>
            <a:r>
              <a:rPr b="0" i="1" lang="en-US" sz="1800" u="none" cap="none" strike="noStrike">
                <a:solidFill>
                  <a:srgbClr val="C00000"/>
                </a:solidFill>
                <a:latin typeface="Times New Roman"/>
                <a:ea typeface="Times New Roman"/>
                <a:cs typeface="Times New Roman"/>
                <a:sym typeface="Times New Roman"/>
              </a:rPr>
              <a:t>et al. </a:t>
            </a:r>
            <a:r>
              <a:rPr b="0" i="0" lang="en-US" sz="1800" u="none" cap="none" strike="noStrike">
                <a:solidFill>
                  <a:srgbClr val="C00000"/>
                </a:solidFill>
                <a:latin typeface="Times New Roman"/>
                <a:ea typeface="Times New Roman"/>
                <a:cs typeface="Times New Roman"/>
                <a:sym typeface="Times New Roman"/>
              </a:rPr>
              <a:t>IJCAI-01, Management Science 2006])</a:t>
            </a:r>
            <a:endParaRPr/>
          </a:p>
          <a:p>
            <a:pPr indent="-342900" lvl="0" marL="342900" marR="0" rtl="0" algn="l">
              <a:lnSpc>
                <a:spcPct val="100000"/>
              </a:lnSpc>
              <a:spcBef>
                <a:spcPts val="400"/>
              </a:spcBef>
              <a:spcAft>
                <a:spcPts val="0"/>
              </a:spcAft>
              <a:buClr>
                <a:schemeClr val="dk1"/>
              </a:buClr>
              <a:buSzPts val="2000"/>
              <a:buFont typeface="Times New Roman"/>
              <a:buChar char="•"/>
            </a:pPr>
            <a:r>
              <a:rPr b="0" i="0" lang="en-US" sz="2000" u="none">
                <a:solidFill>
                  <a:schemeClr val="dk1"/>
                </a:solidFill>
                <a:latin typeface="Times New Roman"/>
                <a:ea typeface="Times New Roman"/>
                <a:cs typeface="Times New Roman"/>
                <a:sym typeface="Times New Roman"/>
              </a:rPr>
              <a:t>When to restart?</a:t>
            </a:r>
            <a:endParaRPr/>
          </a:p>
          <a:p>
            <a:pPr indent="-285750" lvl="1" marL="742950" marR="0" rtl="0" algn="l">
              <a:lnSpc>
                <a:spcPct val="100000"/>
              </a:lnSpc>
              <a:spcBef>
                <a:spcPts val="320"/>
              </a:spcBef>
              <a:spcAft>
                <a:spcPts val="0"/>
              </a:spcAft>
              <a:buClr>
                <a:schemeClr val="dk1"/>
              </a:buClr>
              <a:buSzPts val="1600"/>
              <a:buFont typeface="Times New Roman"/>
              <a:buChar char="–"/>
            </a:pPr>
            <a:r>
              <a:rPr b="0" i="0" lang="en-US" sz="1600" u="none" cap="none" strike="noStrike">
                <a:solidFill>
                  <a:schemeClr val="dk1"/>
                </a:solidFill>
                <a:latin typeface="Times New Roman"/>
                <a:ea typeface="Times New Roman"/>
                <a:cs typeface="Times New Roman"/>
                <a:sym typeface="Times New Roman"/>
              </a:rPr>
              <a:t>If there were a known runtime distribution, there would be one optimal restart time (i.e., time between restarts).  Denote by </a:t>
            </a:r>
            <a:r>
              <a:rPr b="0" i="1" lang="en-US" sz="1600" u="none" cap="none" strike="noStrike">
                <a:solidFill>
                  <a:schemeClr val="dk1"/>
                </a:solidFill>
                <a:latin typeface="Times New Roman"/>
                <a:ea typeface="Times New Roman"/>
                <a:cs typeface="Times New Roman"/>
                <a:sym typeface="Times New Roman"/>
              </a:rPr>
              <a:t>R</a:t>
            </a:r>
            <a:r>
              <a:rPr b="0" i="0" lang="en-US" sz="1600" u="none" cap="none" strike="noStrike">
                <a:solidFill>
                  <a:schemeClr val="dk1"/>
                </a:solidFill>
                <a:latin typeface="Times New Roman"/>
                <a:ea typeface="Times New Roman"/>
                <a:cs typeface="Times New Roman"/>
                <a:sym typeface="Times New Roman"/>
              </a:rPr>
              <a:t> the resulting expected total runtime</a:t>
            </a:r>
            <a:endParaRPr/>
          </a:p>
          <a:p>
            <a:pPr indent="-285750" lvl="1" marL="742950" marR="0" rtl="0" algn="l">
              <a:lnSpc>
                <a:spcPct val="100000"/>
              </a:lnSpc>
              <a:spcBef>
                <a:spcPts val="320"/>
              </a:spcBef>
              <a:spcAft>
                <a:spcPts val="0"/>
              </a:spcAft>
              <a:buClr>
                <a:schemeClr val="dk1"/>
              </a:buClr>
              <a:buSzPts val="1600"/>
              <a:buFont typeface="Times New Roman"/>
              <a:buChar char="–"/>
            </a:pPr>
            <a:r>
              <a:rPr b="0" i="0" lang="en-US" sz="1600" u="none" cap="none" strike="noStrike">
                <a:solidFill>
                  <a:schemeClr val="dk1"/>
                </a:solidFill>
                <a:latin typeface="Times New Roman"/>
                <a:ea typeface="Times New Roman"/>
                <a:cs typeface="Times New Roman"/>
                <a:sym typeface="Times New Roman"/>
              </a:rPr>
              <a:t>In practice the distribution is not known.  Luby-Sinclair-Zuckerman [1993] restart scheme (1,1,2,1,1,2,4, 1,1,2,1,1,2,4,8,…) achieves expected runtime ≤ </a:t>
            </a:r>
            <a:r>
              <a:rPr b="0" i="1" lang="en-US" sz="1600" u="none" cap="none" strike="noStrike">
                <a:solidFill>
                  <a:schemeClr val="dk1"/>
                </a:solidFill>
                <a:latin typeface="Times New Roman"/>
                <a:ea typeface="Times New Roman"/>
                <a:cs typeface="Times New Roman"/>
                <a:sym typeface="Times New Roman"/>
              </a:rPr>
              <a:t>R</a:t>
            </a:r>
            <a:r>
              <a:rPr b="0" i="0" lang="en-US" sz="1600" u="none" cap="none" strike="noStrike">
                <a:solidFill>
                  <a:schemeClr val="dk1"/>
                </a:solidFill>
                <a:latin typeface="Times New Roman"/>
                <a:ea typeface="Times New Roman"/>
                <a:cs typeface="Times New Roman"/>
                <a:sym typeface="Times New Roman"/>
              </a:rPr>
              <a:t>(192 log(</a:t>
            </a:r>
            <a:r>
              <a:rPr b="0" i="1" lang="en-US" sz="1600" u="none" cap="none" strike="noStrike">
                <a:solidFill>
                  <a:schemeClr val="dk1"/>
                </a:solidFill>
                <a:latin typeface="Times New Roman"/>
                <a:ea typeface="Times New Roman"/>
                <a:cs typeface="Times New Roman"/>
                <a:sym typeface="Times New Roman"/>
              </a:rPr>
              <a:t>R</a:t>
            </a:r>
            <a:r>
              <a:rPr b="0" i="0" lang="en-US" sz="1600" u="none" cap="none" strike="noStrike">
                <a:solidFill>
                  <a:schemeClr val="dk1"/>
                </a:solidFill>
                <a:latin typeface="Times New Roman"/>
                <a:ea typeface="Times New Roman"/>
                <a:cs typeface="Times New Roman"/>
                <a:sym typeface="Times New Roman"/>
              </a:rPr>
              <a:t>) + 5)</a:t>
            </a:r>
            <a:endParaRPr/>
          </a:p>
          <a:p>
            <a:pPr indent="-228600" lvl="2" marL="1143000" marR="0" rtl="0" algn="l">
              <a:lnSpc>
                <a:spcPct val="100000"/>
              </a:lnSpc>
              <a:spcBef>
                <a:spcPts val="280"/>
              </a:spcBef>
              <a:spcAft>
                <a:spcPts val="0"/>
              </a:spcAft>
              <a:buClr>
                <a:schemeClr val="dk1"/>
              </a:buClr>
              <a:buSzPts val="1400"/>
              <a:buFont typeface="Times New Roman"/>
              <a:buChar char="•"/>
            </a:pPr>
            <a:r>
              <a:rPr b="0" i="0" lang="en-US" sz="1400" u="none" cap="none" strike="noStrike">
                <a:solidFill>
                  <a:schemeClr val="dk1"/>
                </a:solidFill>
                <a:latin typeface="Times New Roman"/>
                <a:ea typeface="Times New Roman"/>
                <a:cs typeface="Times New Roman"/>
                <a:sym typeface="Times New Roman"/>
              </a:rPr>
              <a:t>Useful, and used, in practice</a:t>
            </a:r>
            <a:endParaRPr/>
          </a:p>
          <a:p>
            <a:pPr indent="-228600" lvl="2" marL="1143000" marR="0" rtl="0" algn="l">
              <a:lnSpc>
                <a:spcPct val="100000"/>
              </a:lnSpc>
              <a:spcBef>
                <a:spcPts val="280"/>
              </a:spcBef>
              <a:spcAft>
                <a:spcPts val="0"/>
              </a:spcAft>
              <a:buClr>
                <a:schemeClr val="dk1"/>
              </a:buClr>
              <a:buSzPts val="1400"/>
              <a:buFont typeface="Times New Roman"/>
              <a:buChar char="•"/>
            </a:pPr>
            <a:r>
              <a:rPr b="0" i="0" lang="en-US" sz="1400" u="none" cap="none" strike="noStrike">
                <a:solidFill>
                  <a:schemeClr val="dk1"/>
                </a:solidFill>
                <a:latin typeface="Times New Roman"/>
                <a:ea typeface="Times New Roman"/>
                <a:cs typeface="Times New Roman"/>
                <a:sym typeface="Times New Roman"/>
              </a:rPr>
              <a:t>The theorem was derived for independent runs, but here the nogood database (and the upper and lower bounds on the objective in case of optimization) can be carried over from one run to the next</a:t>
            </a:r>
            <a:endParaRPr/>
          </a:p>
        </p:txBody>
      </p:sp>
      <p:sp>
        <p:nvSpPr>
          <p:cNvPr id="439" name="Google Shape;439;p48"/>
          <p:cNvSpPr txBox="1"/>
          <p:nvPr>
            <p:ph idx="12" type="sldNum"/>
          </p:nvPr>
        </p:nvSpPr>
        <p:spPr>
          <a:xfrm>
            <a:off x="7135400" y="6492900"/>
            <a:ext cx="1905000" cy="2523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chemeClr val="dk1"/>
              </a:buClr>
              <a:buSzPts val="1400"/>
              <a:buFont typeface="Times New Roman"/>
              <a:buNone/>
            </a:pPr>
            <a:fld id="{00000000-1234-1234-1234-123412341234}" type="slidenum">
              <a:rPr lang="en-US"/>
              <a:t>‹#›</a:t>
            </a:fld>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43" name="Shape 443"/>
        <p:cNvGrpSpPr/>
        <p:nvPr/>
      </p:nvGrpSpPr>
      <p:grpSpPr>
        <a:xfrm>
          <a:off x="0" y="0"/>
          <a:ext cx="0" cy="0"/>
          <a:chOff x="0" y="0"/>
          <a:chExt cx="0" cy="0"/>
        </a:xfrm>
      </p:grpSpPr>
      <p:sp>
        <p:nvSpPr>
          <p:cNvPr id="444" name="Google Shape;444;p49"/>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4400"/>
              <a:buFont typeface="Times New Roman"/>
              <a:buNone/>
            </a:pPr>
            <a:r>
              <a:rPr b="0" i="0" lang="en-US" sz="4400" u="none" cap="none" strike="noStrike">
                <a:solidFill>
                  <a:schemeClr val="dk2"/>
                </a:solidFill>
                <a:latin typeface="Times New Roman"/>
                <a:ea typeface="Times New Roman"/>
                <a:cs typeface="Times New Roman"/>
                <a:sym typeface="Times New Roman"/>
              </a:rPr>
              <a:t>Phase transitions in CSPs</a:t>
            </a:r>
            <a:endParaRPr/>
          </a:p>
        </p:txBody>
      </p:sp>
      <p:sp>
        <p:nvSpPr>
          <p:cNvPr id="445" name="Google Shape;445;p49"/>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dk1"/>
              </a:buClr>
              <a:buSzPts val="3200"/>
              <a:buFont typeface="Times New Roman"/>
              <a:buNone/>
            </a:pPr>
            <a:r>
              <a:t/>
            </a:r>
            <a:endParaRPr sz="3200">
              <a:solidFill>
                <a:schemeClr val="dk1"/>
              </a:solidFill>
              <a:latin typeface="Times New Roman"/>
              <a:ea typeface="Times New Roman"/>
              <a:cs typeface="Times New Roman"/>
              <a:sym typeface="Times New Roman"/>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49" name="Shape 449"/>
        <p:cNvGrpSpPr/>
        <p:nvPr/>
      </p:nvGrpSpPr>
      <p:grpSpPr>
        <a:xfrm>
          <a:off x="0" y="0"/>
          <a:ext cx="0" cy="0"/>
          <a:chOff x="0" y="0"/>
          <a:chExt cx="0" cy="0"/>
        </a:xfrm>
      </p:grpSpPr>
      <p:sp>
        <p:nvSpPr>
          <p:cNvPr id="450" name="Google Shape;450;p50"/>
          <p:cNvSpPr txBox="1"/>
          <p:nvPr>
            <p:ph type="title"/>
          </p:nvPr>
        </p:nvSpPr>
        <p:spPr>
          <a:xfrm>
            <a:off x="685800" y="304800"/>
            <a:ext cx="7772400" cy="6858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4400"/>
              <a:buFont typeface="Times New Roman"/>
              <a:buNone/>
            </a:pPr>
            <a:r>
              <a:rPr b="0" i="0" lang="en-US" sz="4400" u="none" cap="none" strike="noStrike">
                <a:solidFill>
                  <a:schemeClr val="dk2"/>
                </a:solidFill>
                <a:latin typeface="Times New Roman"/>
                <a:ea typeface="Times New Roman"/>
                <a:cs typeface="Times New Roman"/>
                <a:sym typeface="Times New Roman"/>
              </a:rPr>
              <a:t>“Order parameter” for 3SAT </a:t>
            </a:r>
            <a:r>
              <a:rPr b="0" i="0" lang="en-US" sz="3600" u="none" cap="none" strike="noStrike">
                <a:solidFill>
                  <a:schemeClr val="accent1"/>
                </a:solidFill>
                <a:latin typeface="Times New Roman"/>
                <a:ea typeface="Times New Roman"/>
                <a:cs typeface="Times New Roman"/>
                <a:sym typeface="Times New Roman"/>
              </a:rPr>
              <a:t>[Mitchell, Selman, Levesque AAAI-92]</a:t>
            </a:r>
            <a:endParaRPr/>
          </a:p>
        </p:txBody>
      </p:sp>
      <p:sp>
        <p:nvSpPr>
          <p:cNvPr id="451" name="Google Shape;451;p50"/>
          <p:cNvSpPr txBox="1"/>
          <p:nvPr>
            <p:ph idx="1" type="body"/>
          </p:nvPr>
        </p:nvSpPr>
        <p:spPr>
          <a:xfrm>
            <a:off x="685800" y="17526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3200"/>
              <a:buFont typeface="Times New Roman"/>
              <a:buChar char="•"/>
            </a:pPr>
            <a:r>
              <a:rPr b="0" i="0" lang="en-US" sz="3200" u="none">
                <a:solidFill>
                  <a:schemeClr val="dk1"/>
                </a:solidFill>
                <a:latin typeface="Times New Roman"/>
                <a:ea typeface="Times New Roman"/>
                <a:cs typeface="Times New Roman"/>
                <a:sym typeface="Times New Roman"/>
              </a:rPr>
              <a:t> </a:t>
            </a:r>
            <a:r>
              <a:rPr b="0" i="0" lang="en-US" sz="3200" u="none">
                <a:solidFill>
                  <a:schemeClr val="dk1"/>
                </a:solidFill>
                <a:latin typeface="Noto Sans Symbols"/>
                <a:ea typeface="Noto Sans Symbols"/>
                <a:cs typeface="Noto Sans Symbols"/>
                <a:sym typeface="Noto Sans Symbols"/>
              </a:rPr>
              <a:t>β</a:t>
            </a:r>
            <a:r>
              <a:rPr b="0" i="0" lang="en-US" sz="3200" u="none">
                <a:solidFill>
                  <a:schemeClr val="dk1"/>
                </a:solidFill>
                <a:latin typeface="Times New Roman"/>
                <a:ea typeface="Times New Roman"/>
                <a:cs typeface="Times New Roman"/>
                <a:sym typeface="Times New Roman"/>
              </a:rPr>
              <a:t> = #clauses / # variables</a:t>
            </a:r>
            <a:endParaRPr/>
          </a:p>
          <a:p>
            <a:pPr indent="-342900" lvl="0" marL="342900" marR="0" rtl="0" algn="l">
              <a:lnSpc>
                <a:spcPct val="100000"/>
              </a:lnSpc>
              <a:spcBef>
                <a:spcPts val="640"/>
              </a:spcBef>
              <a:spcAft>
                <a:spcPts val="0"/>
              </a:spcAft>
              <a:buClr>
                <a:schemeClr val="dk1"/>
              </a:buClr>
              <a:buSzPts val="3200"/>
              <a:buFont typeface="Times New Roman"/>
              <a:buChar char="•"/>
            </a:pPr>
            <a:r>
              <a:rPr b="0" i="0" lang="en-US" sz="3200" u="none">
                <a:solidFill>
                  <a:schemeClr val="dk1"/>
                </a:solidFill>
                <a:latin typeface="Times New Roman"/>
                <a:ea typeface="Times New Roman"/>
                <a:cs typeface="Times New Roman"/>
                <a:sym typeface="Times New Roman"/>
              </a:rPr>
              <a:t>This predicts</a:t>
            </a:r>
            <a:endParaRPr/>
          </a:p>
          <a:p>
            <a:pPr indent="-285750" lvl="1" marL="742950" marR="0" rtl="0" algn="l">
              <a:lnSpc>
                <a:spcPct val="100000"/>
              </a:lnSpc>
              <a:spcBef>
                <a:spcPts val="560"/>
              </a:spcBef>
              <a:spcAft>
                <a:spcPts val="0"/>
              </a:spcAft>
              <a:buClr>
                <a:schemeClr val="dk1"/>
              </a:buClr>
              <a:buSzPts val="2800"/>
              <a:buFont typeface="Times New Roman"/>
              <a:buChar char="–"/>
            </a:pPr>
            <a:r>
              <a:rPr b="0" i="0" lang="en-US" sz="2800" u="none" cap="none" strike="noStrike">
                <a:solidFill>
                  <a:schemeClr val="dk1"/>
                </a:solidFill>
                <a:latin typeface="Times New Roman"/>
                <a:ea typeface="Times New Roman"/>
                <a:cs typeface="Times New Roman"/>
                <a:sym typeface="Times New Roman"/>
              </a:rPr>
              <a:t>satisfiability </a:t>
            </a:r>
            <a:endParaRPr/>
          </a:p>
          <a:p>
            <a:pPr indent="-285750" lvl="1" marL="742950" marR="0" rtl="0" algn="l">
              <a:lnSpc>
                <a:spcPct val="100000"/>
              </a:lnSpc>
              <a:spcBef>
                <a:spcPts val="560"/>
              </a:spcBef>
              <a:spcAft>
                <a:spcPts val="0"/>
              </a:spcAft>
              <a:buClr>
                <a:schemeClr val="dk1"/>
              </a:buClr>
              <a:buSzPts val="2800"/>
              <a:buFont typeface="Times New Roman"/>
              <a:buChar char="–"/>
            </a:pPr>
            <a:r>
              <a:rPr b="0" i="0" lang="en-US" sz="2800" u="none" cap="none" strike="noStrike">
                <a:solidFill>
                  <a:schemeClr val="dk1"/>
                </a:solidFill>
                <a:latin typeface="Times New Roman"/>
                <a:ea typeface="Times New Roman"/>
                <a:cs typeface="Times New Roman"/>
                <a:sym typeface="Times New Roman"/>
              </a:rPr>
              <a:t>hardness of finding a model</a:t>
            </a:r>
            <a:endParaRPr/>
          </a:p>
        </p:txBody>
      </p:sp>
      <p:sp>
        <p:nvSpPr>
          <p:cNvPr id="452" name="Google Shape;452;p50"/>
          <p:cNvSpPr txBox="1"/>
          <p:nvPr>
            <p:ph idx="12" type="sldNum"/>
          </p:nvPr>
        </p:nvSpPr>
        <p:spPr>
          <a:xfrm>
            <a:off x="7135400" y="6492900"/>
            <a:ext cx="1905000" cy="2523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chemeClr val="dk1"/>
              </a:buClr>
              <a:buSzPts val="1400"/>
              <a:buFont typeface="Times New Roman"/>
              <a:buNone/>
            </a:pPr>
            <a:fld id="{00000000-1234-1234-1234-123412341234}" type="slidenum">
              <a:rPr lang="en-US"/>
              <a:t>‹#›</a:t>
            </a:fld>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56" name="Shape 456"/>
        <p:cNvGrpSpPr/>
        <p:nvPr/>
      </p:nvGrpSpPr>
      <p:grpSpPr>
        <a:xfrm>
          <a:off x="0" y="0"/>
          <a:ext cx="0" cy="0"/>
          <a:chOff x="0" y="0"/>
          <a:chExt cx="0" cy="0"/>
        </a:xfrm>
      </p:grpSpPr>
      <p:pic>
        <p:nvPicPr>
          <p:cNvPr id="457" name="Google Shape;457;p51"/>
          <p:cNvPicPr preferRelativeResize="0"/>
          <p:nvPr/>
        </p:nvPicPr>
        <p:blipFill rotWithShape="1">
          <a:blip r:embed="rId3">
            <a:alphaModFix/>
          </a:blip>
          <a:srcRect b="0" l="0" r="0" t="0"/>
          <a:stretch/>
        </p:blipFill>
        <p:spPr>
          <a:xfrm>
            <a:off x="1089025" y="0"/>
            <a:ext cx="7140575" cy="6880225"/>
          </a:xfrm>
          <a:prstGeom prst="rect">
            <a:avLst/>
          </a:prstGeom>
          <a:noFill/>
          <a:ln>
            <a:noFill/>
          </a:ln>
        </p:spPr>
      </p:pic>
      <p:sp>
        <p:nvSpPr>
          <p:cNvPr id="458" name="Google Shape;458;p51"/>
          <p:cNvSpPr txBox="1"/>
          <p:nvPr>
            <p:ph idx="12" type="sldNum"/>
          </p:nvPr>
        </p:nvSpPr>
        <p:spPr>
          <a:xfrm>
            <a:off x="7105775" y="6522525"/>
            <a:ext cx="1905000" cy="2718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chemeClr val="dk1"/>
              </a:buClr>
              <a:buSzPts val="1400"/>
              <a:buFont typeface="Times New Roman"/>
              <a:buNone/>
            </a:pPr>
            <a:fld id="{00000000-1234-1234-1234-123412341234}" type="slidenum">
              <a:rPr lang="en-US"/>
              <a:t>‹#›</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4" name="Shape 114"/>
        <p:cNvGrpSpPr/>
        <p:nvPr/>
      </p:nvGrpSpPr>
      <p:grpSpPr>
        <a:xfrm>
          <a:off x="0" y="0"/>
          <a:ext cx="0" cy="0"/>
          <a:chOff x="0" y="0"/>
          <a:chExt cx="0" cy="0"/>
        </a:xfrm>
      </p:grpSpPr>
      <p:sp>
        <p:nvSpPr>
          <p:cNvPr id="115" name="Google Shape;115;p16"/>
          <p:cNvSpPr txBox="1"/>
          <p:nvPr>
            <p:ph type="title"/>
          </p:nvPr>
        </p:nvSpPr>
        <p:spPr>
          <a:xfrm>
            <a:off x="685800" y="609600"/>
            <a:ext cx="7772400" cy="11430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lang="en-US"/>
              <a:t>2. Theorem Proving</a:t>
            </a:r>
            <a:endParaRPr/>
          </a:p>
        </p:txBody>
      </p:sp>
      <p:sp>
        <p:nvSpPr>
          <p:cNvPr id="116" name="Google Shape;116;p16"/>
          <p:cNvSpPr txBox="1"/>
          <p:nvPr>
            <p:ph idx="1" type="body"/>
          </p:nvPr>
        </p:nvSpPr>
        <p:spPr>
          <a:xfrm>
            <a:off x="427950" y="1828800"/>
            <a:ext cx="8030100" cy="4664100"/>
          </a:xfrm>
          <a:prstGeom prst="rect">
            <a:avLst/>
          </a:prstGeom>
        </p:spPr>
        <p:txBody>
          <a:bodyPr anchorCtr="0" anchor="t" bIns="45700" lIns="91425" spcFirstLastPara="1" rIns="91425" wrap="square" tIns="45700">
            <a:noAutofit/>
          </a:bodyPr>
          <a:lstStyle/>
          <a:p>
            <a:pPr indent="0" lvl="0" marL="0" rtl="0" algn="l">
              <a:spcBef>
                <a:spcPts val="640"/>
              </a:spcBef>
              <a:spcAft>
                <a:spcPts val="0"/>
              </a:spcAft>
              <a:buNone/>
            </a:pPr>
            <a:r>
              <a:rPr lang="en-US"/>
              <a:t>Manipulate the constraints (formulae) by deriving new constraints.</a:t>
            </a:r>
            <a:endParaRPr/>
          </a:p>
          <a:p>
            <a:pPr indent="-431800" lvl="0" marL="914400" rtl="0" algn="l">
              <a:spcBef>
                <a:spcPts val="640"/>
              </a:spcBef>
              <a:spcAft>
                <a:spcPts val="0"/>
              </a:spcAft>
              <a:buSzPts val="3200"/>
              <a:buChar char="•"/>
            </a:pPr>
            <a:r>
              <a:rPr lang="en-US"/>
              <a:t>Use the resolution inference rule.</a:t>
            </a:r>
            <a:endParaRPr/>
          </a:p>
          <a:p>
            <a:pPr indent="-431800" lvl="0" marL="914400" rtl="0" algn="l">
              <a:spcBef>
                <a:spcPts val="0"/>
              </a:spcBef>
              <a:spcAft>
                <a:spcPts val="0"/>
              </a:spcAft>
              <a:buSzPts val="3200"/>
              <a:buChar char="•"/>
            </a:pPr>
            <a:r>
              <a:rPr lang="en-US"/>
              <a:t>Requires conjunctive normal form (CNF).</a:t>
            </a:r>
            <a:endParaRPr/>
          </a:p>
          <a:p>
            <a:pPr indent="-431800" lvl="0" marL="914400" rtl="0" algn="l">
              <a:spcBef>
                <a:spcPts val="0"/>
              </a:spcBef>
              <a:spcAft>
                <a:spcPts val="0"/>
              </a:spcAft>
              <a:buSzPts val="3200"/>
              <a:buChar char="•"/>
            </a:pPr>
            <a:r>
              <a:rPr lang="en-US"/>
              <a:t>Works great for definite clauses:</a:t>
            </a:r>
            <a:endParaRPr/>
          </a:p>
          <a:p>
            <a:pPr indent="-406400" lvl="1" marL="1371600" rtl="0" algn="l">
              <a:spcBef>
                <a:spcPts val="0"/>
              </a:spcBef>
              <a:spcAft>
                <a:spcPts val="0"/>
              </a:spcAft>
              <a:buSzPts val="2800"/>
              <a:buChar char="–"/>
            </a:pPr>
            <a:r>
              <a:rPr lang="en-US"/>
              <a:t>One positive literal per clause.</a:t>
            </a:r>
            <a:endParaRPr/>
          </a:p>
          <a:p>
            <a:pPr indent="-406400" lvl="1" marL="1371600" rtl="0" algn="l">
              <a:spcBef>
                <a:spcPts val="0"/>
              </a:spcBef>
              <a:spcAft>
                <a:spcPts val="0"/>
              </a:spcAft>
              <a:buSzPts val="2800"/>
              <a:buChar char="–"/>
            </a:pPr>
            <a:r>
              <a:rPr lang="en-US"/>
              <a:t>Inference is purely modus ponens.</a:t>
            </a:r>
            <a:endParaRPr/>
          </a:p>
          <a:p>
            <a:pPr indent="-431800" lvl="0" marL="914400" rtl="0" algn="l">
              <a:spcBef>
                <a:spcPts val="0"/>
              </a:spcBef>
              <a:spcAft>
                <a:spcPts val="0"/>
              </a:spcAft>
              <a:buSzPts val="3200"/>
              <a:buChar char="•"/>
            </a:pPr>
            <a:r>
              <a:rPr lang="en-US"/>
              <a:t>Can bog down if formulae are more complex.</a:t>
            </a:r>
            <a:endParaRPr/>
          </a:p>
          <a:p>
            <a:pPr indent="0" lvl="0" marL="0" rtl="0" algn="l">
              <a:spcBef>
                <a:spcPts val="640"/>
              </a:spcBef>
              <a:spcAft>
                <a:spcPts val="0"/>
              </a:spcAft>
              <a:buNone/>
            </a:pPr>
            <a:r>
              <a:t/>
            </a:r>
            <a:endParaRPr/>
          </a:p>
        </p:txBody>
      </p:sp>
      <p:sp>
        <p:nvSpPr>
          <p:cNvPr id="117" name="Google Shape;117;p16"/>
          <p:cNvSpPr txBox="1"/>
          <p:nvPr>
            <p:ph idx="12" type="sldNum"/>
          </p:nvPr>
        </p:nvSpPr>
        <p:spPr>
          <a:xfrm>
            <a:off x="7135400" y="6492900"/>
            <a:ext cx="1905000" cy="2523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chemeClr val="dk1"/>
              </a:buClr>
              <a:buSzPts val="1400"/>
              <a:buFont typeface="Times New Roman"/>
              <a:buNone/>
            </a:pPr>
            <a:fld id="{00000000-1234-1234-1234-123412341234}" type="slidenum">
              <a:rPr lang="en-US"/>
              <a:t>‹#›</a:t>
            </a:fld>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0">
  <p:cSld>
    <p:spTree>
      <p:nvGrpSpPr>
        <p:cNvPr id="462" name="Shape 462"/>
        <p:cNvGrpSpPr/>
        <p:nvPr/>
      </p:nvGrpSpPr>
      <p:grpSpPr>
        <a:xfrm>
          <a:off x="0" y="0"/>
          <a:ext cx="0" cy="0"/>
          <a:chOff x="0" y="0"/>
          <a:chExt cx="0" cy="0"/>
        </a:xfrm>
      </p:grpSpPr>
      <p:sp>
        <p:nvSpPr>
          <p:cNvPr id="463" name="Google Shape;463;p52"/>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4400"/>
              <a:buFont typeface="Times New Roman"/>
              <a:buNone/>
            </a:pPr>
            <a:r>
              <a:rPr b="0" i="0" lang="en-US" sz="4400" u="none" cap="none" strike="noStrike">
                <a:solidFill>
                  <a:schemeClr val="dk2"/>
                </a:solidFill>
                <a:latin typeface="Times New Roman"/>
                <a:ea typeface="Times New Roman"/>
                <a:cs typeface="Times New Roman"/>
                <a:sym typeface="Times New Roman"/>
              </a:rPr>
              <a:t>How would you capitalize on the phase transition in an algorithm?</a:t>
            </a:r>
            <a:endParaRPr/>
          </a:p>
        </p:txBody>
      </p:sp>
      <p:sp>
        <p:nvSpPr>
          <p:cNvPr id="464" name="Google Shape;464;p52"/>
          <p:cNvSpPr txBox="1"/>
          <p:nvPr>
            <p:ph idx="12" type="sldNum"/>
          </p:nvPr>
        </p:nvSpPr>
        <p:spPr>
          <a:xfrm>
            <a:off x="7095925" y="6463300"/>
            <a:ext cx="1905000" cy="3015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chemeClr val="dk1"/>
              </a:buClr>
              <a:buSzPts val="1400"/>
              <a:buFont typeface="Times New Roman"/>
              <a:buNone/>
            </a:pPr>
            <a:fld id="{00000000-1234-1234-1234-123412341234}" type="slidenum">
              <a:rPr lang="en-US"/>
              <a:t>‹#›</a:t>
            </a:fld>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68" name="Shape 468"/>
        <p:cNvGrpSpPr/>
        <p:nvPr/>
      </p:nvGrpSpPr>
      <p:grpSpPr>
        <a:xfrm>
          <a:off x="0" y="0"/>
          <a:ext cx="0" cy="0"/>
          <a:chOff x="0" y="0"/>
          <a:chExt cx="0" cy="0"/>
        </a:xfrm>
      </p:grpSpPr>
      <p:sp>
        <p:nvSpPr>
          <p:cNvPr id="469" name="Google Shape;469;p53"/>
          <p:cNvSpPr txBox="1"/>
          <p:nvPr>
            <p:ph type="title"/>
          </p:nvPr>
        </p:nvSpPr>
        <p:spPr>
          <a:xfrm>
            <a:off x="457200" y="228600"/>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4400"/>
              <a:buFont typeface="Times New Roman"/>
              <a:buNone/>
            </a:pPr>
            <a:r>
              <a:rPr b="0" i="0" lang="en-US" sz="4400" u="none" cap="none" strike="noStrike">
                <a:solidFill>
                  <a:schemeClr val="dk2"/>
                </a:solidFill>
                <a:latin typeface="Times New Roman"/>
                <a:ea typeface="Times New Roman"/>
                <a:cs typeface="Times New Roman"/>
                <a:sym typeface="Times New Roman"/>
              </a:rPr>
              <a:t>Generality of the order parameter </a:t>
            </a:r>
            <a:r>
              <a:rPr b="0" i="0" lang="en-US" sz="4400" u="none" cap="none" strike="noStrike">
                <a:solidFill>
                  <a:schemeClr val="dk2"/>
                </a:solidFill>
                <a:latin typeface="Noto Sans Symbols"/>
                <a:ea typeface="Noto Sans Symbols"/>
                <a:cs typeface="Noto Sans Symbols"/>
                <a:sym typeface="Noto Sans Symbols"/>
              </a:rPr>
              <a:t>β</a:t>
            </a:r>
            <a:endParaRPr/>
          </a:p>
        </p:txBody>
      </p:sp>
      <p:sp>
        <p:nvSpPr>
          <p:cNvPr id="470" name="Google Shape;470;p53"/>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3200"/>
              <a:buFont typeface="Times New Roman"/>
              <a:buChar char="•"/>
            </a:pPr>
            <a:r>
              <a:rPr b="0" i="0" lang="en-US" sz="3200" u="none">
                <a:solidFill>
                  <a:schemeClr val="dk1"/>
                </a:solidFill>
                <a:latin typeface="Times New Roman"/>
                <a:ea typeface="Times New Roman"/>
                <a:cs typeface="Times New Roman"/>
                <a:sym typeface="Times New Roman"/>
              </a:rPr>
              <a:t>The results seem quite general across model finding algorithms</a:t>
            </a:r>
            <a:endParaRPr/>
          </a:p>
          <a:p>
            <a:pPr indent="-342900" lvl="0" marL="342900" marR="0" rtl="0" algn="l">
              <a:lnSpc>
                <a:spcPct val="100000"/>
              </a:lnSpc>
              <a:spcBef>
                <a:spcPts val="640"/>
              </a:spcBef>
              <a:spcAft>
                <a:spcPts val="0"/>
              </a:spcAft>
              <a:buClr>
                <a:schemeClr val="dk1"/>
              </a:buClr>
              <a:buSzPts val="3200"/>
              <a:buFont typeface="Times New Roman"/>
              <a:buChar char="•"/>
            </a:pPr>
            <a:r>
              <a:rPr b="0" i="0" lang="en-US" sz="3200" u="none">
                <a:solidFill>
                  <a:schemeClr val="dk1"/>
                </a:solidFill>
                <a:latin typeface="Times New Roman"/>
                <a:ea typeface="Times New Roman"/>
                <a:cs typeface="Times New Roman"/>
                <a:sym typeface="Times New Roman"/>
              </a:rPr>
              <a:t>Other constraint satisfaction problems have order parameters as well</a:t>
            </a:r>
            <a:endParaRPr/>
          </a:p>
          <a:p>
            <a:pPr indent="-139700" lvl="0" marL="342900" marR="0" rtl="0" algn="l">
              <a:spcBef>
                <a:spcPts val="640"/>
              </a:spcBef>
              <a:spcAft>
                <a:spcPts val="0"/>
              </a:spcAft>
              <a:buClr>
                <a:schemeClr val="dk1"/>
              </a:buClr>
              <a:buSzPts val="3200"/>
              <a:buFont typeface="Times New Roman"/>
              <a:buNone/>
            </a:pPr>
            <a:r>
              <a:t/>
            </a:r>
            <a:endParaRPr b="0" i="0" sz="3200" u="none">
              <a:solidFill>
                <a:schemeClr val="dk1"/>
              </a:solidFill>
              <a:latin typeface="Times New Roman"/>
              <a:ea typeface="Times New Roman"/>
              <a:cs typeface="Times New Roman"/>
              <a:sym typeface="Times New Roman"/>
            </a:endParaRPr>
          </a:p>
        </p:txBody>
      </p:sp>
      <p:sp>
        <p:nvSpPr>
          <p:cNvPr id="471" name="Google Shape;471;p53"/>
          <p:cNvSpPr txBox="1"/>
          <p:nvPr>
            <p:ph idx="12" type="sldNum"/>
          </p:nvPr>
        </p:nvSpPr>
        <p:spPr>
          <a:xfrm>
            <a:off x="7135400" y="6492900"/>
            <a:ext cx="1905000" cy="2523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chemeClr val="dk1"/>
              </a:buClr>
              <a:buSzPts val="1400"/>
              <a:buFont typeface="Times New Roman"/>
              <a:buNone/>
            </a:pPr>
            <a:fld id="{00000000-1234-1234-1234-123412341234}" type="slidenum">
              <a:rPr lang="en-US"/>
              <a:t>‹#›</a:t>
            </a:fld>
            <a:endParaRPr/>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75" name="Shape 475"/>
        <p:cNvGrpSpPr/>
        <p:nvPr/>
      </p:nvGrpSpPr>
      <p:grpSpPr>
        <a:xfrm>
          <a:off x="0" y="0"/>
          <a:ext cx="0" cy="0"/>
          <a:chOff x="0" y="0"/>
          <a:chExt cx="0" cy="0"/>
        </a:xfrm>
      </p:grpSpPr>
      <p:sp>
        <p:nvSpPr>
          <p:cNvPr id="476" name="Google Shape;476;p54"/>
          <p:cNvSpPr txBox="1"/>
          <p:nvPr>
            <p:ph type="title"/>
          </p:nvPr>
        </p:nvSpPr>
        <p:spPr>
          <a:xfrm>
            <a:off x="200025" y="600075"/>
            <a:ext cx="8734425"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4000"/>
              <a:buFont typeface="Times New Roman"/>
              <a:buNone/>
            </a:pPr>
            <a:r>
              <a:rPr b="0" i="0" lang="en-US" sz="4000" u="none" cap="none" strike="noStrike">
                <a:solidFill>
                  <a:schemeClr val="dk2"/>
                </a:solidFill>
                <a:latin typeface="Times New Roman"/>
                <a:ea typeface="Times New Roman"/>
                <a:cs typeface="Times New Roman"/>
                <a:sym typeface="Times New Roman"/>
              </a:rPr>
              <a:t>…but the complexity peak does not occur (at least not in the same place) under all ways of generating SAT instances</a:t>
            </a:r>
            <a:endParaRPr/>
          </a:p>
        </p:txBody>
      </p:sp>
      <p:pic>
        <p:nvPicPr>
          <p:cNvPr id="477" name="Google Shape;477;p54"/>
          <p:cNvPicPr preferRelativeResize="0"/>
          <p:nvPr/>
        </p:nvPicPr>
        <p:blipFill rotWithShape="1">
          <a:blip r:embed="rId3">
            <a:alphaModFix/>
          </a:blip>
          <a:srcRect b="0" l="0" r="0" t="0"/>
          <a:stretch/>
        </p:blipFill>
        <p:spPr>
          <a:xfrm>
            <a:off x="533400" y="2743200"/>
            <a:ext cx="7543800" cy="3927475"/>
          </a:xfrm>
          <a:prstGeom prst="rect">
            <a:avLst/>
          </a:prstGeom>
          <a:noFill/>
          <a:ln>
            <a:noFill/>
          </a:ln>
        </p:spPr>
      </p:pic>
      <p:sp>
        <p:nvSpPr>
          <p:cNvPr id="478" name="Google Shape;478;p54"/>
          <p:cNvSpPr txBox="1"/>
          <p:nvPr>
            <p:ph idx="12" type="sldNum"/>
          </p:nvPr>
        </p:nvSpPr>
        <p:spPr>
          <a:xfrm>
            <a:off x="7095925" y="6463300"/>
            <a:ext cx="1905000" cy="3015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chemeClr val="dk1"/>
              </a:buClr>
              <a:buSzPts val="1400"/>
              <a:buFont typeface="Times New Roman"/>
              <a:buNone/>
            </a:pPr>
            <a:fld id="{00000000-1234-1234-1234-123412341234}" type="slidenum">
              <a:rPr lang="en-US"/>
              <a:t>‹#›</a:t>
            </a:fld>
            <a:endParaRPr/>
          </a:p>
        </p:txBody>
      </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82" name="Shape 482"/>
        <p:cNvGrpSpPr/>
        <p:nvPr/>
      </p:nvGrpSpPr>
      <p:grpSpPr>
        <a:xfrm>
          <a:off x="0" y="0"/>
          <a:ext cx="0" cy="0"/>
          <a:chOff x="0" y="0"/>
          <a:chExt cx="0" cy="0"/>
        </a:xfrm>
      </p:grpSpPr>
      <p:sp>
        <p:nvSpPr>
          <p:cNvPr id="483" name="Google Shape;483;p55"/>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4400"/>
              <a:buFont typeface="Times New Roman"/>
              <a:buNone/>
            </a:pPr>
            <a:r>
              <a:rPr b="0" i="0" lang="en-US" sz="4400" u="none" cap="none" strike="noStrike">
                <a:solidFill>
                  <a:schemeClr val="dk2"/>
                </a:solidFill>
                <a:latin typeface="Times New Roman"/>
                <a:ea typeface="Times New Roman"/>
                <a:cs typeface="Times New Roman"/>
                <a:sym typeface="Times New Roman"/>
              </a:rPr>
              <a:t>Iterative refinement (local search) algorithms for SAT</a:t>
            </a:r>
            <a:endParaRPr/>
          </a:p>
        </p:txBody>
      </p:sp>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88" name="Shape 488"/>
        <p:cNvGrpSpPr/>
        <p:nvPr/>
      </p:nvGrpSpPr>
      <p:grpSpPr>
        <a:xfrm>
          <a:off x="0" y="0"/>
          <a:ext cx="0" cy="0"/>
          <a:chOff x="0" y="0"/>
          <a:chExt cx="0" cy="0"/>
        </a:xfrm>
      </p:grpSpPr>
      <p:sp>
        <p:nvSpPr>
          <p:cNvPr id="489" name="Google Shape;489;p56"/>
          <p:cNvSpPr txBox="1"/>
          <p:nvPr>
            <p:ph type="title"/>
          </p:nvPr>
        </p:nvSpPr>
        <p:spPr>
          <a:xfrm>
            <a:off x="685800" y="228600"/>
            <a:ext cx="7772400" cy="11430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lang="en-US"/>
              <a:t>W</a:t>
            </a:r>
            <a:r>
              <a:rPr lang="en-US" sz="3600"/>
              <a:t>ALK</a:t>
            </a:r>
            <a:r>
              <a:rPr lang="en-US"/>
              <a:t>SAT</a:t>
            </a:r>
            <a:endParaRPr/>
          </a:p>
        </p:txBody>
      </p:sp>
      <p:sp>
        <p:nvSpPr>
          <p:cNvPr id="490" name="Google Shape;490;p56"/>
          <p:cNvSpPr txBox="1"/>
          <p:nvPr>
            <p:ph idx="1" type="body"/>
          </p:nvPr>
        </p:nvSpPr>
        <p:spPr>
          <a:xfrm>
            <a:off x="685800" y="1588450"/>
            <a:ext cx="7772400" cy="4829100"/>
          </a:xfrm>
          <a:prstGeom prst="rect">
            <a:avLst/>
          </a:prstGeom>
        </p:spPr>
        <p:txBody>
          <a:bodyPr anchorCtr="0" anchor="t" bIns="45700" lIns="91425" spcFirstLastPara="1" rIns="91425" wrap="square" tIns="45700">
            <a:noAutofit/>
          </a:bodyPr>
          <a:lstStyle/>
          <a:p>
            <a:pPr indent="0" lvl="0" marL="0" rtl="0" algn="l">
              <a:spcBef>
                <a:spcPts val="640"/>
              </a:spcBef>
              <a:spcAft>
                <a:spcPts val="0"/>
              </a:spcAft>
              <a:buNone/>
            </a:pPr>
            <a:r>
              <a:rPr b="1" lang="en-US" sz="1800"/>
              <a:t>function</a:t>
            </a:r>
            <a:r>
              <a:rPr lang="en-US" sz="1800"/>
              <a:t> W</a:t>
            </a:r>
            <a:r>
              <a:rPr lang="en-US" sz="1400"/>
              <a:t>ALK</a:t>
            </a:r>
            <a:r>
              <a:rPr lang="en-US" sz="1800"/>
              <a:t>SAT(</a:t>
            </a:r>
            <a:r>
              <a:rPr i="1" lang="en-US" sz="1800"/>
              <a:t>clauses</a:t>
            </a:r>
            <a:r>
              <a:rPr lang="en-US" sz="1800"/>
              <a:t>, </a:t>
            </a:r>
            <a:r>
              <a:rPr i="1" lang="en-US" sz="1800"/>
              <a:t>p</a:t>
            </a:r>
            <a:r>
              <a:rPr lang="en-US" sz="1800"/>
              <a:t>, </a:t>
            </a:r>
            <a:r>
              <a:rPr i="1" lang="en-US" sz="1800"/>
              <a:t>max_flips</a:t>
            </a:r>
            <a:r>
              <a:rPr lang="en-US" sz="1800"/>
              <a:t>) </a:t>
            </a:r>
            <a:r>
              <a:rPr b="1" lang="en-US" sz="1800"/>
              <a:t>returns</a:t>
            </a:r>
            <a:r>
              <a:rPr lang="en-US" sz="1800"/>
              <a:t> a model or </a:t>
            </a:r>
            <a:r>
              <a:rPr i="1" lang="en-US" sz="1800"/>
              <a:t>failure</a:t>
            </a:r>
            <a:endParaRPr sz="1800"/>
          </a:p>
          <a:p>
            <a:pPr indent="0" lvl="0" marL="0" rtl="0" algn="l">
              <a:spcBef>
                <a:spcPts val="640"/>
              </a:spcBef>
              <a:spcAft>
                <a:spcPts val="0"/>
              </a:spcAft>
              <a:buNone/>
            </a:pPr>
            <a:r>
              <a:rPr lang="en-US" sz="1800"/>
              <a:t>    </a:t>
            </a:r>
            <a:r>
              <a:rPr b="1" lang="en-US" sz="1800"/>
              <a:t>inputs</a:t>
            </a:r>
            <a:r>
              <a:rPr lang="en-US" sz="1800"/>
              <a:t>: </a:t>
            </a:r>
            <a:r>
              <a:rPr i="1" lang="en-US" sz="1800"/>
              <a:t>clauses</a:t>
            </a:r>
            <a:r>
              <a:rPr lang="en-US" sz="1800"/>
              <a:t>, a set of clauses in propositional logic</a:t>
            </a:r>
            <a:endParaRPr sz="1800"/>
          </a:p>
          <a:p>
            <a:pPr indent="0" lvl="0" marL="0" rtl="0" algn="l">
              <a:spcBef>
                <a:spcPts val="640"/>
              </a:spcBef>
              <a:spcAft>
                <a:spcPts val="0"/>
              </a:spcAft>
              <a:buNone/>
            </a:pPr>
            <a:r>
              <a:rPr lang="en-US" sz="1800"/>
              <a:t>    </a:t>
            </a:r>
            <a:r>
              <a:rPr i="1" lang="en-US" sz="1800"/>
              <a:t>p</a:t>
            </a:r>
            <a:r>
              <a:rPr lang="en-US" sz="1800"/>
              <a:t>, the probability of choosing to do a random walk, typically around 0.5</a:t>
            </a:r>
            <a:endParaRPr sz="1800"/>
          </a:p>
          <a:p>
            <a:pPr indent="0" lvl="0" marL="0" rtl="0" algn="l">
              <a:spcBef>
                <a:spcPts val="640"/>
              </a:spcBef>
              <a:spcAft>
                <a:spcPts val="0"/>
              </a:spcAft>
              <a:buNone/>
            </a:pPr>
            <a:r>
              <a:rPr lang="en-US" sz="1800"/>
              <a:t>    </a:t>
            </a:r>
            <a:r>
              <a:rPr i="1" lang="en-US" sz="1800"/>
              <a:t>max_flips</a:t>
            </a:r>
            <a:r>
              <a:rPr lang="en-US" sz="1800"/>
              <a:t>, number of flips allowed before giving up</a:t>
            </a:r>
            <a:endParaRPr sz="1800"/>
          </a:p>
          <a:p>
            <a:pPr indent="0" lvl="0" marL="0" rtl="0" algn="l">
              <a:spcBef>
                <a:spcPts val="640"/>
              </a:spcBef>
              <a:spcAft>
                <a:spcPts val="0"/>
              </a:spcAft>
              <a:buNone/>
            </a:pPr>
            <a:r>
              <a:t/>
            </a:r>
            <a:endParaRPr sz="1800"/>
          </a:p>
          <a:p>
            <a:pPr indent="0" lvl="0" marL="0" rtl="0" algn="l">
              <a:spcBef>
                <a:spcPts val="640"/>
              </a:spcBef>
              <a:spcAft>
                <a:spcPts val="0"/>
              </a:spcAft>
              <a:buNone/>
            </a:pPr>
            <a:r>
              <a:rPr lang="en-US" sz="1800"/>
              <a:t>    </a:t>
            </a:r>
            <a:r>
              <a:rPr i="1" lang="en-US" sz="1800"/>
              <a:t>model</a:t>
            </a:r>
            <a:r>
              <a:rPr lang="en-US" sz="1800"/>
              <a:t> ← a random assignment of </a:t>
            </a:r>
            <a:r>
              <a:rPr i="1" lang="en-US" sz="1800"/>
              <a:t>true</a:t>
            </a:r>
            <a:r>
              <a:rPr lang="en-US" sz="1800"/>
              <a:t>/</a:t>
            </a:r>
            <a:r>
              <a:rPr i="1" lang="en-US" sz="1800"/>
              <a:t>false</a:t>
            </a:r>
            <a:r>
              <a:rPr lang="en-US" sz="1800"/>
              <a:t> to the symbols in </a:t>
            </a:r>
            <a:r>
              <a:rPr i="1" lang="en-US" sz="1800"/>
              <a:t>clauses</a:t>
            </a:r>
            <a:endParaRPr sz="1800"/>
          </a:p>
          <a:p>
            <a:pPr indent="0" lvl="0" marL="0" rtl="0" algn="l">
              <a:spcBef>
                <a:spcPts val="640"/>
              </a:spcBef>
              <a:spcAft>
                <a:spcPts val="0"/>
              </a:spcAft>
              <a:buNone/>
            </a:pPr>
            <a:r>
              <a:rPr lang="en-US" sz="1800"/>
              <a:t>    </a:t>
            </a:r>
            <a:r>
              <a:rPr b="1" lang="en-US" sz="1800"/>
              <a:t>for</a:t>
            </a:r>
            <a:r>
              <a:rPr lang="en-US" sz="1800"/>
              <a:t> i = 1 </a:t>
            </a:r>
            <a:r>
              <a:rPr b="1" lang="en-US" sz="1800"/>
              <a:t>to</a:t>
            </a:r>
            <a:r>
              <a:rPr lang="en-US" sz="1800"/>
              <a:t> </a:t>
            </a:r>
            <a:r>
              <a:rPr i="1" lang="en-US" sz="1800"/>
              <a:t>max_flips</a:t>
            </a:r>
            <a:r>
              <a:rPr b="1" lang="en-US" sz="1800"/>
              <a:t> do</a:t>
            </a:r>
            <a:endParaRPr b="1" sz="1800"/>
          </a:p>
          <a:p>
            <a:pPr indent="0" lvl="0" marL="0" rtl="0" algn="l">
              <a:spcBef>
                <a:spcPts val="640"/>
              </a:spcBef>
              <a:spcAft>
                <a:spcPts val="0"/>
              </a:spcAft>
              <a:buNone/>
            </a:pPr>
            <a:r>
              <a:rPr b="1" lang="en-US" sz="1800"/>
              <a:t>        if </a:t>
            </a:r>
            <a:r>
              <a:rPr i="1" lang="en-US" sz="1800"/>
              <a:t>model</a:t>
            </a:r>
            <a:r>
              <a:rPr lang="en-US" sz="1800"/>
              <a:t> satisfies </a:t>
            </a:r>
            <a:r>
              <a:rPr i="1" lang="en-US" sz="1800"/>
              <a:t>clauses</a:t>
            </a:r>
            <a:r>
              <a:rPr lang="en-US" sz="1800"/>
              <a:t> </a:t>
            </a:r>
            <a:r>
              <a:rPr b="1" lang="en-US" sz="1800"/>
              <a:t>then return </a:t>
            </a:r>
            <a:r>
              <a:rPr i="1" lang="en-US" sz="1800"/>
              <a:t>model</a:t>
            </a:r>
            <a:endParaRPr sz="1800"/>
          </a:p>
          <a:p>
            <a:pPr indent="0" lvl="0" marL="0" rtl="0" algn="l">
              <a:spcBef>
                <a:spcPts val="640"/>
              </a:spcBef>
              <a:spcAft>
                <a:spcPts val="0"/>
              </a:spcAft>
              <a:buNone/>
            </a:pPr>
            <a:r>
              <a:rPr lang="en-US" sz="1800"/>
              <a:t>        </a:t>
            </a:r>
            <a:r>
              <a:rPr i="1" lang="en-US" sz="1800"/>
              <a:t>clause</a:t>
            </a:r>
            <a:r>
              <a:rPr lang="en-US" sz="1800"/>
              <a:t> ←a randomly selected clause from </a:t>
            </a:r>
            <a:r>
              <a:rPr i="1" lang="en-US" sz="1800"/>
              <a:t>clauses</a:t>
            </a:r>
            <a:r>
              <a:rPr lang="en-US" sz="1800"/>
              <a:t> that is </a:t>
            </a:r>
            <a:r>
              <a:rPr i="1" lang="en-US" sz="1800"/>
              <a:t>false</a:t>
            </a:r>
            <a:r>
              <a:rPr lang="en-US" sz="1800"/>
              <a:t> in </a:t>
            </a:r>
            <a:r>
              <a:rPr i="1" lang="en-US" sz="1800"/>
              <a:t>model</a:t>
            </a:r>
            <a:endParaRPr sz="1800"/>
          </a:p>
          <a:p>
            <a:pPr indent="0" lvl="0" marL="0" rtl="0" algn="l">
              <a:spcBef>
                <a:spcPts val="640"/>
              </a:spcBef>
              <a:spcAft>
                <a:spcPts val="0"/>
              </a:spcAft>
              <a:buNone/>
            </a:pPr>
            <a:r>
              <a:rPr lang="en-US" sz="1800"/>
              <a:t>        </a:t>
            </a:r>
            <a:r>
              <a:rPr b="1" lang="en-US" sz="1800"/>
              <a:t>with probability</a:t>
            </a:r>
            <a:r>
              <a:rPr lang="en-US" sz="1800"/>
              <a:t> </a:t>
            </a:r>
            <a:r>
              <a:rPr i="1" lang="en-US" sz="1800"/>
              <a:t>p</a:t>
            </a:r>
            <a:r>
              <a:rPr lang="en-US" sz="1800"/>
              <a:t> flip the value in </a:t>
            </a:r>
            <a:r>
              <a:rPr i="1" lang="en-US" sz="1800"/>
              <a:t>model</a:t>
            </a:r>
            <a:r>
              <a:rPr lang="en-US" sz="1800"/>
              <a:t> of </a:t>
            </a:r>
            <a:br>
              <a:rPr lang="en-US" sz="1800"/>
            </a:br>
            <a:r>
              <a:rPr lang="en-US" sz="1800"/>
              <a:t>                         a randomly selected symbol from </a:t>
            </a:r>
            <a:r>
              <a:rPr i="1" lang="en-US" sz="1800"/>
              <a:t>clause</a:t>
            </a:r>
            <a:endParaRPr i="1" sz="1800"/>
          </a:p>
          <a:p>
            <a:pPr indent="0" lvl="0" marL="0" rtl="0" algn="l">
              <a:spcBef>
                <a:spcPts val="640"/>
              </a:spcBef>
              <a:spcAft>
                <a:spcPts val="0"/>
              </a:spcAft>
              <a:buNone/>
            </a:pPr>
            <a:r>
              <a:rPr i="1" lang="en-US" sz="1800"/>
              <a:t>        </a:t>
            </a:r>
            <a:r>
              <a:rPr b="1" lang="en-US" sz="1800"/>
              <a:t>else</a:t>
            </a:r>
            <a:r>
              <a:rPr lang="en-US" sz="1800"/>
              <a:t> flip whichever symbol in </a:t>
            </a:r>
            <a:r>
              <a:rPr i="1" lang="en-US" sz="1800"/>
              <a:t>clause</a:t>
            </a:r>
            <a:r>
              <a:rPr lang="en-US" sz="1800"/>
              <a:t> maximizes the # of satisfied clauses</a:t>
            </a:r>
            <a:endParaRPr sz="1800"/>
          </a:p>
          <a:p>
            <a:pPr indent="0" lvl="0" marL="0" rtl="0" algn="l">
              <a:spcBef>
                <a:spcPts val="640"/>
              </a:spcBef>
              <a:spcAft>
                <a:spcPts val="0"/>
              </a:spcAft>
              <a:buNone/>
            </a:pPr>
            <a:r>
              <a:rPr lang="en-US" sz="1800"/>
              <a:t>    </a:t>
            </a:r>
            <a:r>
              <a:rPr b="1" lang="en-US" sz="1800"/>
              <a:t>return</a:t>
            </a:r>
            <a:r>
              <a:rPr lang="en-US" sz="1800"/>
              <a:t> </a:t>
            </a:r>
            <a:r>
              <a:rPr i="1" lang="en-US" sz="1800"/>
              <a:t>failure</a:t>
            </a:r>
            <a:endParaRPr i="1" sz="1800"/>
          </a:p>
        </p:txBody>
      </p:sp>
      <p:sp>
        <p:nvSpPr>
          <p:cNvPr id="491" name="Google Shape;491;p56"/>
          <p:cNvSpPr txBox="1"/>
          <p:nvPr>
            <p:ph idx="12" type="sldNum"/>
          </p:nvPr>
        </p:nvSpPr>
        <p:spPr>
          <a:xfrm>
            <a:off x="7135400" y="6492900"/>
            <a:ext cx="1905000" cy="2523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chemeClr val="dk1"/>
              </a:buClr>
              <a:buSzPts val="1400"/>
              <a:buFont typeface="Times New Roman"/>
              <a:buNone/>
            </a:pPr>
            <a:fld id="{00000000-1234-1234-1234-123412341234}" type="slidenum">
              <a:rPr lang="en-US"/>
              <a:t>‹#›</a:t>
            </a:fld>
            <a:endParaRPr/>
          </a:p>
        </p:txBody>
      </p:sp>
    </p:spTree>
  </p:cSld>
  <p:clrMapOvr>
    <a:masterClrMapping/>
  </p:clrMapOvr>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95" name="Shape 495"/>
        <p:cNvGrpSpPr/>
        <p:nvPr/>
      </p:nvGrpSpPr>
      <p:grpSpPr>
        <a:xfrm>
          <a:off x="0" y="0"/>
          <a:ext cx="0" cy="0"/>
          <a:chOff x="0" y="0"/>
          <a:chExt cx="0" cy="0"/>
        </a:xfrm>
      </p:grpSpPr>
      <p:sp>
        <p:nvSpPr>
          <p:cNvPr id="496" name="Google Shape;496;p57"/>
          <p:cNvSpPr txBox="1"/>
          <p:nvPr>
            <p:ph type="title"/>
          </p:nvPr>
        </p:nvSpPr>
        <p:spPr>
          <a:xfrm>
            <a:off x="152400" y="180975"/>
            <a:ext cx="8915400" cy="5429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4400"/>
              <a:buFont typeface="Times New Roman"/>
              <a:buNone/>
            </a:pPr>
            <a:r>
              <a:rPr b="0" i="0" lang="en-US" sz="4400" u="none" cap="none" strike="noStrike">
                <a:solidFill>
                  <a:schemeClr val="dk2"/>
                </a:solidFill>
                <a:latin typeface="Times New Roman"/>
                <a:ea typeface="Times New Roman"/>
                <a:cs typeface="Times New Roman"/>
                <a:sym typeface="Times New Roman"/>
              </a:rPr>
              <a:t>GSAT </a:t>
            </a:r>
            <a:r>
              <a:rPr b="0" i="0" lang="en-US" sz="3200" u="none" cap="none" strike="noStrike">
                <a:solidFill>
                  <a:schemeClr val="accent1"/>
                </a:solidFill>
                <a:latin typeface="Times New Roman"/>
                <a:ea typeface="Times New Roman"/>
                <a:cs typeface="Times New Roman"/>
                <a:sym typeface="Times New Roman"/>
              </a:rPr>
              <a:t>[Selman, Levesque, Mitchell AAAI-92]</a:t>
            </a:r>
            <a:r>
              <a:rPr b="0" i="0" lang="en-US" sz="4400" u="none" cap="none" strike="noStrike">
                <a:solidFill>
                  <a:schemeClr val="dk2"/>
                </a:solidFill>
                <a:latin typeface="Times New Roman"/>
                <a:ea typeface="Times New Roman"/>
                <a:cs typeface="Times New Roman"/>
                <a:sym typeface="Times New Roman"/>
              </a:rPr>
              <a:t> </a:t>
            </a:r>
            <a:br>
              <a:rPr b="0" i="0" lang="en-US" sz="4400" u="none" cap="none" strike="noStrike">
                <a:solidFill>
                  <a:schemeClr val="dk2"/>
                </a:solidFill>
                <a:latin typeface="Times New Roman"/>
                <a:ea typeface="Times New Roman"/>
                <a:cs typeface="Times New Roman"/>
                <a:sym typeface="Times New Roman"/>
              </a:rPr>
            </a:br>
            <a:r>
              <a:rPr b="0" i="0" lang="en-US" sz="2800" u="none" cap="none" strike="noStrike">
                <a:solidFill>
                  <a:schemeClr val="dk2"/>
                </a:solidFill>
                <a:latin typeface="Times New Roman"/>
                <a:ea typeface="Times New Roman"/>
                <a:cs typeface="Times New Roman"/>
                <a:sym typeface="Times New Roman"/>
              </a:rPr>
              <a:t>(= a local search algorithm for model finding)</a:t>
            </a:r>
            <a:endParaRPr/>
          </a:p>
        </p:txBody>
      </p:sp>
      <p:pic>
        <p:nvPicPr>
          <p:cNvPr id="497" name="Google Shape;497;p57"/>
          <p:cNvPicPr preferRelativeResize="0"/>
          <p:nvPr/>
        </p:nvPicPr>
        <p:blipFill rotWithShape="1">
          <a:blip r:embed="rId3">
            <a:alphaModFix/>
          </a:blip>
          <a:srcRect b="0" l="0" r="0" t="0"/>
          <a:stretch/>
        </p:blipFill>
        <p:spPr>
          <a:xfrm>
            <a:off x="457200" y="1001712"/>
            <a:ext cx="8305800" cy="3875087"/>
          </a:xfrm>
          <a:prstGeom prst="rect">
            <a:avLst/>
          </a:prstGeom>
          <a:noFill/>
          <a:ln>
            <a:noFill/>
          </a:ln>
        </p:spPr>
      </p:pic>
      <p:sp>
        <p:nvSpPr>
          <p:cNvPr id="498" name="Google Shape;498;p57"/>
          <p:cNvSpPr txBox="1"/>
          <p:nvPr/>
        </p:nvSpPr>
        <p:spPr>
          <a:xfrm>
            <a:off x="3048000" y="4724400"/>
            <a:ext cx="4038600" cy="4572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CC0000"/>
              </a:buClr>
              <a:buSzPts val="2400"/>
              <a:buFont typeface="Times New Roman"/>
              <a:buNone/>
            </a:pPr>
            <a:r>
              <a:rPr b="0" i="0" lang="en-US" sz="2400" u="none">
                <a:solidFill>
                  <a:srgbClr val="CC0000"/>
                </a:solidFill>
                <a:latin typeface="Times New Roman"/>
                <a:ea typeface="Times New Roman"/>
                <a:cs typeface="Times New Roman"/>
                <a:sym typeface="Times New Roman"/>
              </a:rPr>
              <a:t>Incomplete</a:t>
            </a:r>
            <a:r>
              <a:rPr b="0" i="0" lang="en-US" sz="2400" u="none">
                <a:solidFill>
                  <a:schemeClr val="dk1"/>
                </a:solidFill>
                <a:latin typeface="Times New Roman"/>
                <a:ea typeface="Times New Roman"/>
                <a:cs typeface="Times New Roman"/>
                <a:sym typeface="Times New Roman"/>
              </a:rPr>
              <a:t> (unless restart a lot)</a:t>
            </a:r>
            <a:endParaRPr/>
          </a:p>
        </p:txBody>
      </p:sp>
      <p:grpSp>
        <p:nvGrpSpPr>
          <p:cNvPr id="499" name="Google Shape;499;p57"/>
          <p:cNvGrpSpPr/>
          <p:nvPr/>
        </p:nvGrpSpPr>
        <p:grpSpPr>
          <a:xfrm>
            <a:off x="76200" y="4876800"/>
            <a:ext cx="3975100" cy="1995488"/>
            <a:chOff x="0" y="4862512"/>
            <a:chExt cx="3975100" cy="1995488"/>
          </a:xfrm>
        </p:grpSpPr>
        <p:cxnSp>
          <p:nvCxnSpPr>
            <p:cNvPr id="500" name="Google Shape;500;p57"/>
            <p:cNvCxnSpPr/>
            <p:nvPr/>
          </p:nvCxnSpPr>
          <p:spPr>
            <a:xfrm rot="10800000">
              <a:off x="609600" y="5181600"/>
              <a:ext cx="0" cy="1447800"/>
            </a:xfrm>
            <a:prstGeom prst="straightConnector1">
              <a:avLst/>
            </a:prstGeom>
            <a:noFill/>
            <a:ln cap="flat" cmpd="sng" w="9525">
              <a:solidFill>
                <a:schemeClr val="dk1"/>
              </a:solidFill>
              <a:prstDash val="solid"/>
              <a:miter lim="800000"/>
              <a:headEnd len="med" w="med" type="none"/>
              <a:tailEnd len="med" w="med" type="triangle"/>
            </a:ln>
          </p:spPr>
        </p:cxnSp>
        <p:cxnSp>
          <p:nvCxnSpPr>
            <p:cNvPr id="501" name="Google Shape;501;p57"/>
            <p:cNvCxnSpPr/>
            <p:nvPr/>
          </p:nvCxnSpPr>
          <p:spPr>
            <a:xfrm>
              <a:off x="609600" y="6629400"/>
              <a:ext cx="2438400" cy="0"/>
            </a:xfrm>
            <a:prstGeom prst="straightConnector1">
              <a:avLst/>
            </a:prstGeom>
            <a:noFill/>
            <a:ln cap="flat" cmpd="sng" w="9525">
              <a:solidFill>
                <a:schemeClr val="dk1"/>
              </a:solidFill>
              <a:prstDash val="solid"/>
              <a:miter lim="800000"/>
              <a:headEnd len="med" w="med" type="none"/>
              <a:tailEnd len="med" w="med" type="triangle"/>
            </a:ln>
          </p:spPr>
        </p:cxnSp>
        <p:sp>
          <p:nvSpPr>
            <p:cNvPr id="502" name="Google Shape;502;p57"/>
            <p:cNvSpPr txBox="1"/>
            <p:nvPr/>
          </p:nvSpPr>
          <p:spPr>
            <a:xfrm>
              <a:off x="0" y="5257800"/>
              <a:ext cx="590550" cy="1314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00"/>
                <a:buFont typeface="Times New Roman"/>
                <a:buNone/>
              </a:pPr>
              <a:r>
                <a:rPr b="0" i="0" lang="en-US" sz="1600" u="none">
                  <a:solidFill>
                    <a:schemeClr val="dk1"/>
                  </a:solidFill>
                  <a:latin typeface="Times New Roman"/>
                  <a:ea typeface="Times New Roman"/>
                  <a:cs typeface="Times New Roman"/>
                  <a:sym typeface="Times New Roman"/>
                </a:rPr>
                <a:t>2000</a:t>
              </a:r>
              <a:endParaRPr/>
            </a:p>
            <a:p>
              <a:pPr indent="0" lvl="0" marL="0" marR="0" rtl="0" algn="l">
                <a:lnSpc>
                  <a:spcPct val="100000"/>
                </a:lnSpc>
                <a:spcBef>
                  <a:spcPts val="0"/>
                </a:spcBef>
                <a:spcAft>
                  <a:spcPts val="0"/>
                </a:spcAft>
                <a:buClr>
                  <a:schemeClr val="dk1"/>
                </a:buClr>
                <a:buSzPts val="1600"/>
                <a:buFont typeface="Times New Roman"/>
                <a:buNone/>
              </a:pPr>
              <a:r>
                <a:rPr b="0" i="0" lang="en-US" sz="1600" u="none">
                  <a:solidFill>
                    <a:schemeClr val="dk1"/>
                  </a:solidFill>
                  <a:latin typeface="Times New Roman"/>
                  <a:ea typeface="Times New Roman"/>
                  <a:cs typeface="Times New Roman"/>
                  <a:sym typeface="Times New Roman"/>
                </a:rPr>
                <a:t>1600</a:t>
              </a:r>
              <a:endParaRPr/>
            </a:p>
            <a:p>
              <a:pPr indent="0" lvl="0" marL="0" marR="0" rtl="0" algn="l">
                <a:lnSpc>
                  <a:spcPct val="100000"/>
                </a:lnSpc>
                <a:spcBef>
                  <a:spcPts val="0"/>
                </a:spcBef>
                <a:spcAft>
                  <a:spcPts val="0"/>
                </a:spcAft>
                <a:buClr>
                  <a:schemeClr val="dk1"/>
                </a:buClr>
                <a:buSzPts val="1600"/>
                <a:buFont typeface="Times New Roman"/>
                <a:buNone/>
              </a:pPr>
              <a:r>
                <a:rPr b="0" i="0" lang="en-US" sz="1600" u="none">
                  <a:solidFill>
                    <a:schemeClr val="dk1"/>
                  </a:solidFill>
                  <a:latin typeface="Times New Roman"/>
                  <a:ea typeface="Times New Roman"/>
                  <a:cs typeface="Times New Roman"/>
                  <a:sym typeface="Times New Roman"/>
                </a:rPr>
                <a:t>1200</a:t>
              </a:r>
              <a:endParaRPr/>
            </a:p>
            <a:p>
              <a:pPr indent="0" lvl="0" marL="0" marR="0" rtl="0" algn="l">
                <a:lnSpc>
                  <a:spcPct val="100000"/>
                </a:lnSpc>
                <a:spcBef>
                  <a:spcPts val="0"/>
                </a:spcBef>
                <a:spcAft>
                  <a:spcPts val="0"/>
                </a:spcAft>
                <a:buClr>
                  <a:schemeClr val="dk1"/>
                </a:buClr>
                <a:buSzPts val="1600"/>
                <a:buFont typeface="Times New Roman"/>
                <a:buNone/>
              </a:pPr>
              <a:r>
                <a:rPr b="0" i="0" lang="en-US" sz="1600" u="none">
                  <a:solidFill>
                    <a:schemeClr val="dk1"/>
                  </a:solidFill>
                  <a:latin typeface="Times New Roman"/>
                  <a:ea typeface="Times New Roman"/>
                  <a:cs typeface="Times New Roman"/>
                  <a:sym typeface="Times New Roman"/>
                </a:rPr>
                <a:t>800</a:t>
              </a:r>
              <a:endParaRPr/>
            </a:p>
            <a:p>
              <a:pPr indent="0" lvl="0" marL="0" marR="0" rtl="0" algn="l">
                <a:lnSpc>
                  <a:spcPct val="100000"/>
                </a:lnSpc>
                <a:spcBef>
                  <a:spcPts val="0"/>
                </a:spcBef>
                <a:spcAft>
                  <a:spcPts val="0"/>
                </a:spcAft>
                <a:buClr>
                  <a:schemeClr val="dk1"/>
                </a:buClr>
                <a:buSzPts val="1600"/>
                <a:buFont typeface="Times New Roman"/>
                <a:buNone/>
              </a:pPr>
              <a:r>
                <a:rPr b="0" i="0" lang="en-US" sz="1600" u="none">
                  <a:solidFill>
                    <a:schemeClr val="dk1"/>
                  </a:solidFill>
                  <a:latin typeface="Times New Roman"/>
                  <a:ea typeface="Times New Roman"/>
                  <a:cs typeface="Times New Roman"/>
                  <a:sym typeface="Times New Roman"/>
                </a:rPr>
                <a:t>400</a:t>
              </a:r>
              <a:endParaRPr/>
            </a:p>
          </p:txBody>
        </p:sp>
        <p:sp>
          <p:nvSpPr>
            <p:cNvPr id="503" name="Google Shape;503;p57"/>
            <p:cNvSpPr txBox="1"/>
            <p:nvPr/>
          </p:nvSpPr>
          <p:spPr>
            <a:xfrm>
              <a:off x="60325" y="4862512"/>
              <a:ext cx="1412875" cy="3365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00"/>
                <a:buFont typeface="Times New Roman"/>
                <a:buNone/>
              </a:pPr>
              <a:r>
                <a:rPr b="0" i="0" lang="en-US" sz="1600" u="none">
                  <a:solidFill>
                    <a:schemeClr val="dk1"/>
                  </a:solidFill>
                  <a:latin typeface="Times New Roman"/>
                  <a:ea typeface="Times New Roman"/>
                  <a:cs typeface="Times New Roman"/>
                  <a:sym typeface="Times New Roman"/>
                </a:rPr>
                <a:t>Avg. total flips</a:t>
              </a:r>
              <a:endParaRPr/>
            </a:p>
          </p:txBody>
        </p:sp>
        <p:sp>
          <p:nvSpPr>
            <p:cNvPr id="504" name="Google Shape;504;p57"/>
            <p:cNvSpPr txBox="1"/>
            <p:nvPr/>
          </p:nvSpPr>
          <p:spPr>
            <a:xfrm>
              <a:off x="914400" y="6521450"/>
              <a:ext cx="1047750" cy="3365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00"/>
                <a:buFont typeface="Times New Roman"/>
                <a:buNone/>
              </a:pPr>
              <a:r>
                <a:rPr b="0" i="0" lang="en-US" sz="1600" u="none">
                  <a:solidFill>
                    <a:schemeClr val="dk1"/>
                  </a:solidFill>
                  <a:latin typeface="Times New Roman"/>
                  <a:ea typeface="Times New Roman"/>
                  <a:cs typeface="Times New Roman"/>
                  <a:sym typeface="Times New Roman"/>
                </a:rPr>
                <a:t>100     200</a:t>
              </a:r>
              <a:endParaRPr/>
            </a:p>
          </p:txBody>
        </p:sp>
        <p:sp>
          <p:nvSpPr>
            <p:cNvPr id="505" name="Google Shape;505;p57"/>
            <p:cNvSpPr/>
            <p:nvPr/>
          </p:nvSpPr>
          <p:spPr>
            <a:xfrm>
              <a:off x="723900" y="5535612"/>
              <a:ext cx="1789112" cy="674687"/>
            </a:xfrm>
            <a:custGeom>
              <a:rect b="b" l="l" r="r" t="t"/>
              <a:pathLst>
                <a:path extrusionOk="0" h="425" w="1127">
                  <a:moveTo>
                    <a:pt x="0" y="11"/>
                  </a:moveTo>
                  <a:cubicBezTo>
                    <a:pt x="8" y="35"/>
                    <a:pt x="15" y="45"/>
                    <a:pt x="36" y="59"/>
                  </a:cubicBezTo>
                  <a:cubicBezTo>
                    <a:pt x="53" y="111"/>
                    <a:pt x="29" y="32"/>
                    <a:pt x="48" y="155"/>
                  </a:cubicBezTo>
                  <a:cubicBezTo>
                    <a:pt x="50" y="167"/>
                    <a:pt x="57" y="179"/>
                    <a:pt x="60" y="191"/>
                  </a:cubicBezTo>
                  <a:cubicBezTo>
                    <a:pt x="65" y="211"/>
                    <a:pt x="78" y="251"/>
                    <a:pt x="78" y="251"/>
                  </a:cubicBezTo>
                  <a:cubicBezTo>
                    <a:pt x="78" y="255"/>
                    <a:pt x="88" y="349"/>
                    <a:pt x="96" y="359"/>
                  </a:cubicBezTo>
                  <a:cubicBezTo>
                    <a:pt x="105" y="370"/>
                    <a:pt x="132" y="383"/>
                    <a:pt x="132" y="383"/>
                  </a:cubicBezTo>
                  <a:cubicBezTo>
                    <a:pt x="148" y="407"/>
                    <a:pt x="182" y="418"/>
                    <a:pt x="210" y="425"/>
                  </a:cubicBezTo>
                  <a:cubicBezTo>
                    <a:pt x="282" y="407"/>
                    <a:pt x="346" y="384"/>
                    <a:pt x="420" y="377"/>
                  </a:cubicBezTo>
                  <a:cubicBezTo>
                    <a:pt x="446" y="368"/>
                    <a:pt x="467" y="352"/>
                    <a:pt x="492" y="341"/>
                  </a:cubicBezTo>
                  <a:cubicBezTo>
                    <a:pt x="533" y="323"/>
                    <a:pt x="544" y="324"/>
                    <a:pt x="582" y="299"/>
                  </a:cubicBezTo>
                  <a:cubicBezTo>
                    <a:pt x="600" y="287"/>
                    <a:pt x="626" y="295"/>
                    <a:pt x="648" y="293"/>
                  </a:cubicBezTo>
                  <a:cubicBezTo>
                    <a:pt x="685" y="284"/>
                    <a:pt x="719" y="270"/>
                    <a:pt x="756" y="263"/>
                  </a:cubicBezTo>
                  <a:cubicBezTo>
                    <a:pt x="775" y="250"/>
                    <a:pt x="794" y="240"/>
                    <a:pt x="816" y="233"/>
                  </a:cubicBezTo>
                  <a:cubicBezTo>
                    <a:pt x="843" y="206"/>
                    <a:pt x="879" y="202"/>
                    <a:pt x="912" y="185"/>
                  </a:cubicBezTo>
                  <a:cubicBezTo>
                    <a:pt x="938" y="172"/>
                    <a:pt x="924" y="174"/>
                    <a:pt x="948" y="155"/>
                  </a:cubicBezTo>
                  <a:cubicBezTo>
                    <a:pt x="968" y="139"/>
                    <a:pt x="1001" y="126"/>
                    <a:pt x="1020" y="107"/>
                  </a:cubicBezTo>
                  <a:cubicBezTo>
                    <a:pt x="1038" y="89"/>
                    <a:pt x="1056" y="71"/>
                    <a:pt x="1074" y="53"/>
                  </a:cubicBezTo>
                  <a:cubicBezTo>
                    <a:pt x="1127" y="0"/>
                    <a:pt x="1099" y="50"/>
                    <a:pt x="1116" y="17"/>
                  </a:cubicBezTo>
                </a:path>
              </a:pathLst>
            </a:custGeom>
            <a:no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2400" u="none">
                <a:solidFill>
                  <a:schemeClr val="dk1"/>
                </a:solidFill>
                <a:latin typeface="Times New Roman"/>
                <a:ea typeface="Times New Roman"/>
                <a:cs typeface="Times New Roman"/>
                <a:sym typeface="Times New Roman"/>
              </a:endParaRPr>
            </a:p>
          </p:txBody>
        </p:sp>
        <p:sp>
          <p:nvSpPr>
            <p:cNvPr id="506" name="Google Shape;506;p57"/>
            <p:cNvSpPr txBox="1"/>
            <p:nvPr/>
          </p:nvSpPr>
          <p:spPr>
            <a:xfrm>
              <a:off x="1219200" y="5181600"/>
              <a:ext cx="2755900" cy="3365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00"/>
                <a:buFont typeface="Times New Roman"/>
                <a:buNone/>
              </a:pPr>
              <a:r>
                <a:rPr b="0" i="0" lang="en-US" sz="1600" u="none">
                  <a:solidFill>
                    <a:schemeClr val="dk1"/>
                  </a:solidFill>
                  <a:latin typeface="Times New Roman"/>
                  <a:ea typeface="Times New Roman"/>
                  <a:cs typeface="Times New Roman"/>
                  <a:sym typeface="Times New Roman"/>
                </a:rPr>
                <a:t>50 variables, 215 3SAT clauses</a:t>
              </a:r>
              <a:endParaRPr/>
            </a:p>
          </p:txBody>
        </p:sp>
        <p:sp>
          <p:nvSpPr>
            <p:cNvPr id="507" name="Google Shape;507;p57"/>
            <p:cNvSpPr txBox="1"/>
            <p:nvPr/>
          </p:nvSpPr>
          <p:spPr>
            <a:xfrm>
              <a:off x="2270125" y="6310312"/>
              <a:ext cx="1147762" cy="3365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00"/>
                <a:buFont typeface="Times New Roman"/>
                <a:buNone/>
              </a:pPr>
              <a:r>
                <a:rPr b="0" i="0" lang="en-US" sz="1600" u="none">
                  <a:solidFill>
                    <a:schemeClr val="dk1"/>
                  </a:solidFill>
                  <a:latin typeface="Times New Roman"/>
                  <a:ea typeface="Times New Roman"/>
                  <a:cs typeface="Times New Roman"/>
                  <a:sym typeface="Times New Roman"/>
                </a:rPr>
                <a:t>max-climbs</a:t>
              </a:r>
              <a:endParaRPr/>
            </a:p>
          </p:txBody>
        </p:sp>
      </p:grpSp>
      <p:sp>
        <p:nvSpPr>
          <p:cNvPr id="508" name="Google Shape;508;p57"/>
          <p:cNvSpPr txBox="1"/>
          <p:nvPr/>
        </p:nvSpPr>
        <p:spPr>
          <a:xfrm>
            <a:off x="4419600" y="5562600"/>
            <a:ext cx="4511675" cy="1187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400"/>
              <a:buFont typeface="Times New Roman"/>
              <a:buNone/>
            </a:pPr>
            <a:r>
              <a:rPr b="0" i="0" lang="en-US" sz="2400" u="none">
                <a:solidFill>
                  <a:schemeClr val="dk1"/>
                </a:solidFill>
                <a:latin typeface="Times New Roman"/>
                <a:ea typeface="Times New Roman"/>
                <a:cs typeface="Times New Roman"/>
                <a:sym typeface="Times New Roman"/>
              </a:rPr>
              <a:t>Greediness is not essential as long as climbs and sideways moves are preferred over downward moves.</a:t>
            </a:r>
            <a:endParaRPr/>
          </a:p>
        </p:txBody>
      </p:sp>
      <p:sp>
        <p:nvSpPr>
          <p:cNvPr id="509" name="Google Shape;509;p57"/>
          <p:cNvSpPr txBox="1"/>
          <p:nvPr>
            <p:ph idx="12" type="sldNum"/>
          </p:nvPr>
        </p:nvSpPr>
        <p:spPr>
          <a:xfrm>
            <a:off x="7095925" y="6463300"/>
            <a:ext cx="1905000" cy="3015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chemeClr val="dk1"/>
              </a:buClr>
              <a:buSzPts val="1400"/>
              <a:buFont typeface="Times New Roman"/>
              <a:buNone/>
            </a:pPr>
            <a:fld id="{00000000-1234-1234-1234-123412341234}" type="slidenum">
              <a:rPr lang="en-US"/>
              <a:t>‹#›</a:t>
            </a:fld>
            <a:endParaRPr/>
          </a:p>
        </p:txBody>
      </p:sp>
    </p:spTree>
  </p:cSld>
  <p:clrMapOvr>
    <a:masterClrMapping/>
  </p:clrMapOvr>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13" name="Shape 513"/>
        <p:cNvGrpSpPr/>
        <p:nvPr/>
      </p:nvGrpSpPr>
      <p:grpSpPr>
        <a:xfrm>
          <a:off x="0" y="0"/>
          <a:ext cx="0" cy="0"/>
          <a:chOff x="0" y="0"/>
          <a:chExt cx="0" cy="0"/>
        </a:xfrm>
      </p:grpSpPr>
      <p:sp>
        <p:nvSpPr>
          <p:cNvPr id="514" name="Google Shape;514;p58"/>
          <p:cNvSpPr txBox="1"/>
          <p:nvPr>
            <p:ph type="title"/>
          </p:nvPr>
        </p:nvSpPr>
        <p:spPr>
          <a:xfrm>
            <a:off x="533400" y="381000"/>
            <a:ext cx="8229600" cy="9906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4400"/>
              <a:buFont typeface="Times New Roman"/>
              <a:buNone/>
            </a:pPr>
            <a:r>
              <a:rPr b="0" i="0" lang="en-US" sz="4400" u="none" cap="none" strike="noStrike">
                <a:solidFill>
                  <a:schemeClr val="dk2"/>
                </a:solidFill>
                <a:latin typeface="Times New Roman"/>
                <a:ea typeface="Times New Roman"/>
                <a:cs typeface="Times New Roman"/>
                <a:sym typeface="Times New Roman"/>
              </a:rPr>
              <a:t>BREAKOUT algorithm </a:t>
            </a:r>
            <a:r>
              <a:rPr b="0" i="0" lang="en-US" sz="2400" u="none" cap="none" strike="noStrike">
                <a:solidFill>
                  <a:schemeClr val="accent1"/>
                </a:solidFill>
                <a:latin typeface="Times New Roman"/>
                <a:ea typeface="Times New Roman"/>
                <a:cs typeface="Times New Roman"/>
                <a:sym typeface="Times New Roman"/>
              </a:rPr>
              <a:t>[Morris AAAI-93]</a:t>
            </a:r>
            <a:endParaRPr/>
          </a:p>
        </p:txBody>
      </p:sp>
      <p:sp>
        <p:nvSpPr>
          <p:cNvPr id="515" name="Google Shape;515;p58"/>
          <p:cNvSpPr txBox="1"/>
          <p:nvPr/>
        </p:nvSpPr>
        <p:spPr>
          <a:xfrm>
            <a:off x="533400" y="1524000"/>
            <a:ext cx="8245475" cy="230822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400"/>
              <a:buFont typeface="Times New Roman"/>
              <a:buNone/>
            </a:pPr>
            <a:r>
              <a:rPr b="0" i="0" lang="en-US" sz="2400" u="none">
                <a:solidFill>
                  <a:schemeClr val="dk1"/>
                </a:solidFill>
                <a:latin typeface="Times New Roman"/>
                <a:ea typeface="Times New Roman"/>
                <a:cs typeface="Times New Roman"/>
                <a:sym typeface="Times New Roman"/>
              </a:rPr>
              <a:t>Initialize all variables P</a:t>
            </a:r>
            <a:r>
              <a:rPr b="0" baseline="-25000" i="0" lang="en-US" sz="2400" u="none">
                <a:solidFill>
                  <a:schemeClr val="dk1"/>
                </a:solidFill>
                <a:latin typeface="Times New Roman"/>
                <a:ea typeface="Times New Roman"/>
                <a:cs typeface="Times New Roman"/>
                <a:sym typeface="Times New Roman"/>
              </a:rPr>
              <a:t>i</a:t>
            </a:r>
            <a:r>
              <a:rPr b="0" i="0" lang="en-US" sz="2400" u="none">
                <a:solidFill>
                  <a:schemeClr val="dk1"/>
                </a:solidFill>
                <a:latin typeface="Times New Roman"/>
                <a:ea typeface="Times New Roman"/>
                <a:cs typeface="Times New Roman"/>
                <a:sym typeface="Times New Roman"/>
              </a:rPr>
              <a:t> randomly</a:t>
            </a:r>
            <a:endParaRPr/>
          </a:p>
          <a:p>
            <a:pPr indent="0" lvl="0" marL="0" marR="0" rtl="0" algn="l">
              <a:lnSpc>
                <a:spcPct val="100000"/>
              </a:lnSpc>
              <a:spcBef>
                <a:spcPts val="0"/>
              </a:spcBef>
              <a:spcAft>
                <a:spcPts val="0"/>
              </a:spcAft>
              <a:buClr>
                <a:schemeClr val="dk1"/>
              </a:buClr>
              <a:buSzPts val="2400"/>
              <a:buFont typeface="Times New Roman"/>
              <a:buNone/>
            </a:pPr>
            <a:r>
              <a:rPr b="0" i="0" lang="en-US" sz="2400" u="none">
                <a:solidFill>
                  <a:schemeClr val="dk1"/>
                </a:solidFill>
                <a:latin typeface="Times New Roman"/>
                <a:ea typeface="Times New Roman"/>
                <a:cs typeface="Times New Roman"/>
                <a:sym typeface="Times New Roman"/>
              </a:rPr>
              <a:t>UNTIL current state is a solution</a:t>
            </a:r>
            <a:endParaRPr/>
          </a:p>
          <a:p>
            <a:pPr indent="0" lvl="0" marL="0" marR="0" rtl="0" algn="l">
              <a:lnSpc>
                <a:spcPct val="100000"/>
              </a:lnSpc>
              <a:spcBef>
                <a:spcPts val="0"/>
              </a:spcBef>
              <a:spcAft>
                <a:spcPts val="0"/>
              </a:spcAft>
              <a:buClr>
                <a:schemeClr val="dk1"/>
              </a:buClr>
              <a:buSzPts val="2400"/>
              <a:buFont typeface="Times New Roman"/>
              <a:buNone/>
            </a:pPr>
            <a:r>
              <a:rPr b="0" i="0" lang="en-US" sz="2400" u="none">
                <a:solidFill>
                  <a:schemeClr val="dk1"/>
                </a:solidFill>
                <a:latin typeface="Times New Roman"/>
                <a:ea typeface="Times New Roman"/>
                <a:cs typeface="Times New Roman"/>
                <a:sym typeface="Times New Roman"/>
              </a:rPr>
              <a:t>	IF current state is not a local minimum</a:t>
            </a:r>
            <a:endParaRPr/>
          </a:p>
          <a:p>
            <a:pPr indent="0" lvl="0" marL="0" marR="0" rtl="0" algn="l">
              <a:lnSpc>
                <a:spcPct val="100000"/>
              </a:lnSpc>
              <a:spcBef>
                <a:spcPts val="0"/>
              </a:spcBef>
              <a:spcAft>
                <a:spcPts val="0"/>
              </a:spcAft>
              <a:buClr>
                <a:schemeClr val="dk1"/>
              </a:buClr>
              <a:buSzPts val="2400"/>
              <a:buFont typeface="Times New Roman"/>
              <a:buNone/>
            </a:pPr>
            <a:r>
              <a:rPr b="0" i="0" lang="en-US" sz="2400" u="none">
                <a:solidFill>
                  <a:schemeClr val="dk1"/>
                </a:solidFill>
                <a:latin typeface="Times New Roman"/>
                <a:ea typeface="Times New Roman"/>
                <a:cs typeface="Times New Roman"/>
                <a:sym typeface="Times New Roman"/>
              </a:rPr>
              <a:t>	THEN make any local change that reduces the total cost</a:t>
            </a:r>
            <a:br>
              <a:rPr lang="en-US" sz="2400">
                <a:solidFill>
                  <a:schemeClr val="dk1"/>
                </a:solidFill>
                <a:latin typeface="Times New Roman"/>
                <a:ea typeface="Times New Roman"/>
                <a:cs typeface="Times New Roman"/>
                <a:sym typeface="Times New Roman"/>
              </a:rPr>
            </a:br>
            <a:r>
              <a:rPr lang="en-US" sz="2400">
                <a:solidFill>
                  <a:schemeClr val="dk1"/>
                </a:solidFill>
                <a:latin typeface="Times New Roman"/>
                <a:ea typeface="Times New Roman"/>
                <a:cs typeface="Times New Roman"/>
                <a:sym typeface="Times New Roman"/>
              </a:rPr>
              <a:t>		</a:t>
            </a:r>
            <a:r>
              <a:rPr b="0" i="0" lang="en-US" sz="2400" u="none">
                <a:solidFill>
                  <a:schemeClr val="dk1"/>
                </a:solidFill>
                <a:latin typeface="Times New Roman"/>
                <a:ea typeface="Times New Roman"/>
                <a:cs typeface="Times New Roman"/>
                <a:sym typeface="Times New Roman"/>
              </a:rPr>
              <a:t>(i.e., flip one P</a:t>
            </a:r>
            <a:r>
              <a:rPr b="0" baseline="-25000" i="0" lang="en-US" sz="2400" u="none">
                <a:solidFill>
                  <a:schemeClr val="dk1"/>
                </a:solidFill>
                <a:latin typeface="Times New Roman"/>
                <a:ea typeface="Times New Roman"/>
                <a:cs typeface="Times New Roman"/>
                <a:sym typeface="Times New Roman"/>
              </a:rPr>
              <a:t>i</a:t>
            </a:r>
            <a:r>
              <a:rPr b="0" i="0" lang="en-US" sz="2400" u="none">
                <a:solidFill>
                  <a:schemeClr val="dk1"/>
                </a:solidFill>
                <a:latin typeface="Times New Roman"/>
                <a:ea typeface="Times New Roman"/>
                <a:cs typeface="Times New Roman"/>
                <a:sym typeface="Times New Roman"/>
              </a:rPr>
              <a:t>)</a:t>
            </a:r>
            <a:endParaRPr/>
          </a:p>
          <a:p>
            <a:pPr indent="0" lvl="0" marL="0" marR="0" rtl="0" algn="l">
              <a:lnSpc>
                <a:spcPct val="100000"/>
              </a:lnSpc>
              <a:spcBef>
                <a:spcPts val="0"/>
              </a:spcBef>
              <a:spcAft>
                <a:spcPts val="0"/>
              </a:spcAft>
              <a:buClr>
                <a:schemeClr val="dk1"/>
              </a:buClr>
              <a:buSzPts val="2400"/>
              <a:buFont typeface="Times New Roman"/>
              <a:buNone/>
            </a:pPr>
            <a:r>
              <a:rPr b="0" i="0" lang="en-US" sz="2400" u="none">
                <a:solidFill>
                  <a:schemeClr val="dk1"/>
                </a:solidFill>
                <a:latin typeface="Times New Roman"/>
                <a:ea typeface="Times New Roman"/>
                <a:cs typeface="Times New Roman"/>
                <a:sym typeface="Times New Roman"/>
              </a:rPr>
              <a:t>	ELSE  increase weights of all unsatisfied clauses by one</a:t>
            </a:r>
            <a:endParaRPr/>
          </a:p>
        </p:txBody>
      </p:sp>
      <p:sp>
        <p:nvSpPr>
          <p:cNvPr id="516" name="Google Shape;516;p58"/>
          <p:cNvSpPr txBox="1"/>
          <p:nvPr/>
        </p:nvSpPr>
        <p:spPr>
          <a:xfrm>
            <a:off x="517525" y="4003675"/>
            <a:ext cx="8321675" cy="193833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CC0000"/>
              </a:buClr>
              <a:buSzPts val="2400"/>
              <a:buFont typeface="Times New Roman"/>
              <a:buNone/>
            </a:pPr>
            <a:r>
              <a:rPr b="0" i="0" lang="en-US" sz="2400" u="none">
                <a:solidFill>
                  <a:srgbClr val="CC0000"/>
                </a:solidFill>
                <a:latin typeface="Times New Roman"/>
                <a:ea typeface="Times New Roman"/>
                <a:cs typeface="Times New Roman"/>
                <a:sym typeface="Times New Roman"/>
              </a:rPr>
              <a:t>Incomplete</a:t>
            </a:r>
            <a:r>
              <a:rPr b="0" i="0" lang="en-US" sz="2400" u="none">
                <a:solidFill>
                  <a:schemeClr val="dk1"/>
                </a:solidFill>
                <a:latin typeface="Times New Roman"/>
                <a:ea typeface="Times New Roman"/>
                <a:cs typeface="Times New Roman"/>
                <a:sym typeface="Times New Roman"/>
              </a:rPr>
              <a:t>, but very </a:t>
            </a:r>
            <a:r>
              <a:rPr b="0" i="0" lang="en-US" sz="2400" u="none">
                <a:solidFill>
                  <a:srgbClr val="006600"/>
                </a:solidFill>
                <a:latin typeface="Times New Roman"/>
                <a:ea typeface="Times New Roman"/>
                <a:cs typeface="Times New Roman"/>
                <a:sym typeface="Times New Roman"/>
              </a:rPr>
              <a:t>efficient</a:t>
            </a:r>
            <a:r>
              <a:rPr b="0" i="0" lang="en-US" sz="2400" u="none">
                <a:solidFill>
                  <a:schemeClr val="dk1"/>
                </a:solidFill>
                <a:latin typeface="Times New Roman"/>
                <a:ea typeface="Times New Roman"/>
                <a:cs typeface="Times New Roman"/>
                <a:sym typeface="Times New Roman"/>
              </a:rPr>
              <a:t> on large (easy) satisfiable problems.</a:t>
            </a:r>
            <a:endParaRPr/>
          </a:p>
          <a:p>
            <a:pPr indent="0" lvl="0" marL="0" marR="0" rtl="0" algn="l">
              <a:lnSpc>
                <a:spcPct val="100000"/>
              </a:lnSpc>
              <a:spcBef>
                <a:spcPts val="0"/>
              </a:spcBef>
              <a:spcAft>
                <a:spcPts val="0"/>
              </a:spcAft>
              <a:buClr>
                <a:schemeClr val="dk1"/>
              </a:buClr>
              <a:buSzPts val="2400"/>
              <a:buFont typeface="Times New Roman"/>
              <a:buNone/>
            </a:pPr>
            <a:r>
              <a:t/>
            </a:r>
            <a:endParaRPr b="0" i="0" sz="2400" u="non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2400"/>
              <a:buFont typeface="Times New Roman"/>
              <a:buNone/>
            </a:pPr>
            <a:r>
              <a:rPr b="0" i="0" lang="en-US" sz="2400" u="none">
                <a:solidFill>
                  <a:schemeClr val="dk1"/>
                </a:solidFill>
                <a:latin typeface="Times New Roman"/>
                <a:ea typeface="Times New Roman"/>
                <a:cs typeface="Times New Roman"/>
                <a:sym typeface="Times New Roman"/>
              </a:rPr>
              <a:t>Reason for incompleteness: the cost increase of the current local optimum spills over to other solutions because they share unsatisfied clauses.</a:t>
            </a:r>
            <a:endParaRPr/>
          </a:p>
        </p:txBody>
      </p:sp>
      <p:sp>
        <p:nvSpPr>
          <p:cNvPr id="517" name="Google Shape;517;p58"/>
          <p:cNvSpPr txBox="1"/>
          <p:nvPr>
            <p:ph idx="12" type="sldNum"/>
          </p:nvPr>
        </p:nvSpPr>
        <p:spPr>
          <a:xfrm>
            <a:off x="7095925" y="6463300"/>
            <a:ext cx="1905000" cy="3015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chemeClr val="dk1"/>
              </a:buClr>
              <a:buSzPts val="1400"/>
              <a:buFont typeface="Times New Roman"/>
              <a:buNone/>
            </a:pPr>
            <a:fld id="{00000000-1234-1234-1234-123412341234}" type="slidenum">
              <a:rPr lang="en-US"/>
              <a:t>‹#›</a:t>
            </a:fld>
            <a:endParaRPr/>
          </a:p>
        </p:txBody>
      </p:sp>
    </p:spTree>
  </p:cSld>
  <p:clrMapOvr>
    <a:masterClrMapping/>
  </p:clrMapOvr>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21" name="Shape 521"/>
        <p:cNvGrpSpPr/>
        <p:nvPr/>
      </p:nvGrpSpPr>
      <p:grpSpPr>
        <a:xfrm>
          <a:off x="0" y="0"/>
          <a:ext cx="0" cy="0"/>
          <a:chOff x="0" y="0"/>
          <a:chExt cx="0" cy="0"/>
        </a:xfrm>
      </p:grpSpPr>
      <p:sp>
        <p:nvSpPr>
          <p:cNvPr id="522" name="Google Shape;522;p59"/>
          <p:cNvSpPr txBox="1"/>
          <p:nvPr>
            <p:ph type="title"/>
          </p:nvPr>
        </p:nvSpPr>
        <p:spPr>
          <a:xfrm>
            <a:off x="152400" y="152400"/>
            <a:ext cx="88392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4000"/>
              <a:buFont typeface="Times New Roman"/>
              <a:buNone/>
            </a:pPr>
            <a:r>
              <a:rPr b="0" i="0" lang="en-US" sz="4000" u="none" cap="none" strike="noStrike">
                <a:solidFill>
                  <a:schemeClr val="dk2"/>
                </a:solidFill>
                <a:latin typeface="Times New Roman"/>
                <a:ea typeface="Times New Roman"/>
                <a:cs typeface="Times New Roman"/>
                <a:sym typeface="Times New Roman"/>
              </a:rPr>
              <a:t>Summary of the algorithms we covered for inference in propositional logic</a:t>
            </a:r>
            <a:endParaRPr/>
          </a:p>
        </p:txBody>
      </p:sp>
      <p:sp>
        <p:nvSpPr>
          <p:cNvPr id="523" name="Google Shape;523;p59"/>
          <p:cNvSpPr txBox="1"/>
          <p:nvPr>
            <p:ph idx="1" type="body"/>
          </p:nvPr>
        </p:nvSpPr>
        <p:spPr>
          <a:xfrm>
            <a:off x="685800" y="1414475"/>
            <a:ext cx="7772400" cy="46053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dk1"/>
              </a:buClr>
              <a:buSzPts val="3200"/>
              <a:buFont typeface="Times New Roman"/>
              <a:buChar char="•"/>
            </a:pPr>
            <a:r>
              <a:rPr b="0" i="0" lang="en-US" sz="3200" u="none">
                <a:solidFill>
                  <a:schemeClr val="dk1"/>
                </a:solidFill>
                <a:latin typeface="Times New Roman"/>
                <a:ea typeface="Times New Roman"/>
                <a:cs typeface="Times New Roman"/>
                <a:sym typeface="Times New Roman"/>
              </a:rPr>
              <a:t>Truth table method</a:t>
            </a:r>
            <a:endParaRPr/>
          </a:p>
          <a:p>
            <a:pPr indent="-342900" lvl="0" marL="342900" marR="0" rtl="0" algn="l">
              <a:lnSpc>
                <a:spcPct val="90000"/>
              </a:lnSpc>
              <a:spcBef>
                <a:spcPts val="640"/>
              </a:spcBef>
              <a:spcAft>
                <a:spcPts val="0"/>
              </a:spcAft>
              <a:buClr>
                <a:schemeClr val="dk1"/>
              </a:buClr>
              <a:buSzPts val="3200"/>
              <a:buFont typeface="Times New Roman"/>
              <a:buChar char="•"/>
            </a:pPr>
            <a:r>
              <a:rPr b="0" i="0" lang="en-US" sz="3200" u="none">
                <a:solidFill>
                  <a:schemeClr val="dk1"/>
                </a:solidFill>
                <a:latin typeface="Times New Roman"/>
                <a:ea typeface="Times New Roman"/>
                <a:cs typeface="Times New Roman"/>
                <a:sym typeface="Times New Roman"/>
              </a:rPr>
              <a:t>Inference rules, e.g., resolution</a:t>
            </a:r>
            <a:endParaRPr/>
          </a:p>
          <a:p>
            <a:pPr indent="-342900" lvl="0" marL="342900" marR="0" rtl="0" algn="l">
              <a:lnSpc>
                <a:spcPct val="90000"/>
              </a:lnSpc>
              <a:spcBef>
                <a:spcPts val="640"/>
              </a:spcBef>
              <a:spcAft>
                <a:spcPts val="0"/>
              </a:spcAft>
              <a:buClr>
                <a:schemeClr val="dk1"/>
              </a:buClr>
              <a:buSzPts val="3200"/>
              <a:buFont typeface="Times New Roman"/>
              <a:buChar char="•"/>
            </a:pPr>
            <a:r>
              <a:rPr b="0" i="0" lang="en-US" sz="3200" u="none">
                <a:solidFill>
                  <a:schemeClr val="dk1"/>
                </a:solidFill>
                <a:latin typeface="Times New Roman"/>
                <a:ea typeface="Times New Roman"/>
                <a:cs typeface="Times New Roman"/>
                <a:sym typeface="Times New Roman"/>
              </a:rPr>
              <a:t>Model finding algorithms</a:t>
            </a:r>
            <a:endParaRPr/>
          </a:p>
          <a:p>
            <a:pPr indent="-285750" lvl="1" marL="742950" marR="0" rtl="0" algn="l">
              <a:lnSpc>
                <a:spcPct val="90000"/>
              </a:lnSpc>
              <a:spcBef>
                <a:spcPts val="560"/>
              </a:spcBef>
              <a:spcAft>
                <a:spcPts val="0"/>
              </a:spcAft>
              <a:buClr>
                <a:schemeClr val="dk1"/>
              </a:buClr>
              <a:buSzPts val="2800"/>
              <a:buFont typeface="Times New Roman"/>
              <a:buChar char="–"/>
            </a:pPr>
            <a:r>
              <a:rPr b="0" i="0" lang="en-US" sz="2800" u="none" cap="none" strike="noStrike">
                <a:solidFill>
                  <a:schemeClr val="dk1"/>
                </a:solidFill>
                <a:latin typeface="Times New Roman"/>
                <a:ea typeface="Times New Roman"/>
                <a:cs typeface="Times New Roman"/>
                <a:sym typeface="Times New Roman"/>
              </a:rPr>
              <a:t>Davis-Putnam (Systematic backtracking)</a:t>
            </a:r>
            <a:endParaRPr/>
          </a:p>
          <a:p>
            <a:pPr indent="-228600" lvl="2" marL="1143000" marR="0" rtl="0" algn="l">
              <a:lnSpc>
                <a:spcPct val="90000"/>
              </a:lnSpc>
              <a:spcBef>
                <a:spcPts val="480"/>
              </a:spcBef>
              <a:spcAft>
                <a:spcPts val="0"/>
              </a:spcAft>
              <a:buClr>
                <a:schemeClr val="dk1"/>
              </a:buClr>
              <a:buSzPts val="2400"/>
              <a:buFont typeface="Times New Roman"/>
              <a:buChar char="•"/>
            </a:pPr>
            <a:r>
              <a:rPr b="0" i="0" lang="en-US" sz="2400" u="none" cap="none" strike="noStrike">
                <a:solidFill>
                  <a:schemeClr val="dk1"/>
                </a:solidFill>
                <a:latin typeface="Times New Roman"/>
                <a:ea typeface="Times New Roman"/>
                <a:cs typeface="Times New Roman"/>
                <a:sym typeface="Times New Roman"/>
              </a:rPr>
              <a:t>Early backtracking when a clause is empty</a:t>
            </a:r>
            <a:endParaRPr/>
          </a:p>
          <a:p>
            <a:pPr indent="-228600" lvl="2" marL="1143000" marR="0" rtl="0" algn="l">
              <a:lnSpc>
                <a:spcPct val="90000"/>
              </a:lnSpc>
              <a:spcBef>
                <a:spcPts val="480"/>
              </a:spcBef>
              <a:spcAft>
                <a:spcPts val="0"/>
              </a:spcAft>
              <a:buClr>
                <a:schemeClr val="dk1"/>
              </a:buClr>
              <a:buSzPts val="2400"/>
              <a:buFont typeface="Times New Roman"/>
              <a:buChar char="•"/>
            </a:pPr>
            <a:r>
              <a:rPr b="0" i="0" lang="en-US" sz="2400" u="none" cap="none" strike="noStrike">
                <a:solidFill>
                  <a:schemeClr val="dk1"/>
                </a:solidFill>
                <a:latin typeface="Times New Roman"/>
                <a:ea typeface="Times New Roman"/>
                <a:cs typeface="Times New Roman"/>
                <a:sym typeface="Times New Roman"/>
              </a:rPr>
              <a:t>Unit propagation</a:t>
            </a:r>
            <a:endParaRPr/>
          </a:p>
          <a:p>
            <a:pPr indent="-228600" lvl="2" marL="1143000" marR="0" rtl="0" algn="l">
              <a:lnSpc>
                <a:spcPct val="90000"/>
              </a:lnSpc>
              <a:spcBef>
                <a:spcPts val="480"/>
              </a:spcBef>
              <a:spcAft>
                <a:spcPts val="0"/>
              </a:spcAft>
              <a:buClr>
                <a:schemeClr val="dk1"/>
              </a:buClr>
              <a:buSzPts val="2400"/>
              <a:buFont typeface="Times New Roman"/>
              <a:buChar char="•"/>
            </a:pPr>
            <a:r>
              <a:rPr b="0" i="0" lang="en-US" sz="2400" u="none" cap="none" strike="noStrike">
                <a:solidFill>
                  <a:schemeClr val="dk1"/>
                </a:solidFill>
                <a:latin typeface="Times New Roman"/>
                <a:ea typeface="Times New Roman"/>
                <a:cs typeface="Times New Roman"/>
                <a:sym typeface="Times New Roman"/>
              </a:rPr>
              <a:t>Variable (&amp; value?) ordering heuristics</a:t>
            </a:r>
            <a:endParaRPr b="0" i="0" sz="2400" u="none" cap="none" strike="noStrike">
              <a:solidFill>
                <a:schemeClr val="dk1"/>
              </a:solidFill>
              <a:latin typeface="Times New Roman"/>
              <a:ea typeface="Times New Roman"/>
              <a:cs typeface="Times New Roman"/>
              <a:sym typeface="Times New Roman"/>
            </a:endParaRPr>
          </a:p>
          <a:p>
            <a:pPr indent="-285750" lvl="1" marL="742950" marR="0" rtl="0" algn="l">
              <a:lnSpc>
                <a:spcPct val="90000"/>
              </a:lnSpc>
              <a:spcBef>
                <a:spcPts val="480"/>
              </a:spcBef>
              <a:spcAft>
                <a:spcPts val="0"/>
              </a:spcAft>
              <a:buClr>
                <a:schemeClr val="dk1"/>
              </a:buClr>
              <a:buSzPts val="2800"/>
              <a:buFont typeface="Times New Roman"/>
              <a:buChar char="–"/>
            </a:pPr>
            <a:r>
              <a:rPr lang="en-US"/>
              <a:t>Local search</a:t>
            </a:r>
            <a:endParaRPr/>
          </a:p>
          <a:p>
            <a:pPr indent="-254000" lvl="2" marL="1143000" marR="0" rtl="0" algn="l">
              <a:lnSpc>
                <a:spcPct val="90000"/>
              </a:lnSpc>
              <a:spcBef>
                <a:spcPts val="560"/>
              </a:spcBef>
              <a:spcAft>
                <a:spcPts val="0"/>
              </a:spcAft>
              <a:buClr>
                <a:schemeClr val="dk1"/>
              </a:buClr>
              <a:buSzPts val="2800"/>
              <a:buFont typeface="Times New Roman"/>
              <a:buChar char="•"/>
            </a:pPr>
            <a:r>
              <a:rPr lang="en-US" sz="2800"/>
              <a:t>W</a:t>
            </a:r>
            <a:r>
              <a:rPr lang="en-US"/>
              <a:t>ALK</a:t>
            </a:r>
            <a:r>
              <a:rPr lang="en-US" sz="2800"/>
              <a:t>SAT</a:t>
            </a:r>
            <a:endParaRPr sz="2800"/>
          </a:p>
          <a:p>
            <a:pPr indent="-254000" lvl="2" marL="1143000" marR="0" rtl="0" algn="l">
              <a:lnSpc>
                <a:spcPct val="90000"/>
              </a:lnSpc>
              <a:spcBef>
                <a:spcPts val="560"/>
              </a:spcBef>
              <a:spcAft>
                <a:spcPts val="0"/>
              </a:spcAft>
              <a:buClr>
                <a:schemeClr val="dk1"/>
              </a:buClr>
              <a:buSzPts val="2800"/>
              <a:buFont typeface="Times New Roman"/>
              <a:buChar char="•"/>
            </a:pPr>
            <a:r>
              <a:rPr b="0" i="0" lang="en-US" sz="2800" u="none" cap="none" strike="noStrike">
                <a:solidFill>
                  <a:schemeClr val="dk1"/>
                </a:solidFill>
                <a:latin typeface="Times New Roman"/>
                <a:ea typeface="Times New Roman"/>
                <a:cs typeface="Times New Roman"/>
                <a:sym typeface="Times New Roman"/>
              </a:rPr>
              <a:t>GSAT</a:t>
            </a:r>
            <a:endParaRPr/>
          </a:p>
          <a:p>
            <a:pPr indent="-254000" lvl="2" marL="1143000" marR="0" rtl="0" algn="l">
              <a:lnSpc>
                <a:spcPct val="90000"/>
              </a:lnSpc>
              <a:spcBef>
                <a:spcPts val="560"/>
              </a:spcBef>
              <a:spcAft>
                <a:spcPts val="0"/>
              </a:spcAft>
              <a:buClr>
                <a:schemeClr val="dk1"/>
              </a:buClr>
              <a:buSzPts val="2800"/>
              <a:buFont typeface="Times New Roman"/>
              <a:buChar char="•"/>
            </a:pPr>
            <a:r>
              <a:rPr b="0" i="0" lang="en-US" sz="2800" u="none" cap="none" strike="noStrike">
                <a:solidFill>
                  <a:schemeClr val="dk1"/>
                </a:solidFill>
                <a:latin typeface="Times New Roman"/>
                <a:ea typeface="Times New Roman"/>
                <a:cs typeface="Times New Roman"/>
                <a:sym typeface="Times New Roman"/>
              </a:rPr>
              <a:t>BREAKOUT</a:t>
            </a:r>
            <a:endParaRPr/>
          </a:p>
        </p:txBody>
      </p:sp>
      <p:sp>
        <p:nvSpPr>
          <p:cNvPr id="524" name="Google Shape;524;p59"/>
          <p:cNvSpPr txBox="1"/>
          <p:nvPr>
            <p:ph idx="12" type="sldNum"/>
          </p:nvPr>
        </p:nvSpPr>
        <p:spPr>
          <a:xfrm>
            <a:off x="7135400" y="6492900"/>
            <a:ext cx="1905000" cy="2523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chemeClr val="dk1"/>
              </a:buClr>
              <a:buSzPts val="1400"/>
              <a:buFont typeface="Times New Roman"/>
              <a:buNone/>
            </a:pPr>
            <a:fld id="{00000000-1234-1234-1234-123412341234}" type="slidenum">
              <a:rPr lang="en-US"/>
              <a:t>‹#›</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2" name="Shape 122"/>
        <p:cNvGrpSpPr/>
        <p:nvPr/>
      </p:nvGrpSpPr>
      <p:grpSpPr>
        <a:xfrm>
          <a:off x="0" y="0"/>
          <a:ext cx="0" cy="0"/>
          <a:chOff x="0" y="0"/>
          <a:chExt cx="0" cy="0"/>
        </a:xfrm>
      </p:grpSpPr>
      <p:sp>
        <p:nvSpPr>
          <p:cNvPr id="123" name="Google Shape;123;p17"/>
          <p:cNvSpPr txBox="1"/>
          <p:nvPr>
            <p:ph type="title"/>
          </p:nvPr>
        </p:nvSpPr>
        <p:spPr>
          <a:xfrm>
            <a:off x="685800" y="609600"/>
            <a:ext cx="7772400" cy="11430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lang="en-US"/>
              <a:t>Special Case: Definite Clauses</a:t>
            </a:r>
            <a:endParaRPr/>
          </a:p>
        </p:txBody>
      </p:sp>
      <p:sp>
        <p:nvSpPr>
          <p:cNvPr id="124" name="Google Shape;124;p17"/>
          <p:cNvSpPr txBox="1"/>
          <p:nvPr>
            <p:ph idx="1" type="body"/>
          </p:nvPr>
        </p:nvSpPr>
        <p:spPr>
          <a:xfrm>
            <a:off x="685800" y="1981200"/>
            <a:ext cx="7772400" cy="4114800"/>
          </a:xfrm>
          <a:prstGeom prst="rect">
            <a:avLst/>
          </a:prstGeom>
        </p:spPr>
        <p:txBody>
          <a:bodyPr anchorCtr="0" anchor="t" bIns="45700" lIns="91425" spcFirstLastPara="1" rIns="91425" wrap="square" tIns="45700">
            <a:noAutofit/>
          </a:bodyPr>
          <a:lstStyle/>
          <a:p>
            <a:pPr indent="-431800" lvl="0" marL="457200" rtl="0" algn="l">
              <a:spcBef>
                <a:spcPts val="640"/>
              </a:spcBef>
              <a:spcAft>
                <a:spcPts val="0"/>
              </a:spcAft>
              <a:buSzPts val="3200"/>
              <a:buChar char="•"/>
            </a:pPr>
            <a:r>
              <a:rPr lang="en-US"/>
              <a:t>Definite clause: </a:t>
            </a:r>
            <a:r>
              <a:rPr i="1" lang="en-US"/>
              <a:t>exactly one</a:t>
            </a:r>
            <a:r>
              <a:rPr lang="en-US"/>
              <a:t> positive literal.</a:t>
            </a:r>
            <a:endParaRPr/>
          </a:p>
          <a:p>
            <a:pPr indent="-431800" lvl="0" marL="457200" rtl="0" algn="l">
              <a:spcBef>
                <a:spcPts val="0"/>
              </a:spcBef>
              <a:spcAft>
                <a:spcPts val="0"/>
              </a:spcAft>
              <a:buSzPts val="3200"/>
              <a:buChar char="•"/>
            </a:pPr>
            <a:r>
              <a:rPr lang="en-US"/>
              <a:t>Horn clause: </a:t>
            </a:r>
            <a:r>
              <a:rPr i="1" lang="en-US"/>
              <a:t>at most</a:t>
            </a:r>
            <a:r>
              <a:rPr lang="en-US"/>
              <a:t> </a:t>
            </a:r>
            <a:r>
              <a:rPr i="1" lang="en-US"/>
              <a:t>one</a:t>
            </a:r>
            <a:r>
              <a:rPr lang="en-US"/>
              <a:t> positive literal.</a:t>
            </a:r>
            <a:endParaRPr/>
          </a:p>
          <a:p>
            <a:pPr indent="0" lvl="0" marL="457200" rtl="0" algn="l">
              <a:spcBef>
                <a:spcPts val="640"/>
              </a:spcBef>
              <a:spcAft>
                <a:spcPts val="0"/>
              </a:spcAft>
              <a:buNone/>
            </a:pPr>
            <a:r>
              <a:t/>
            </a:r>
            <a:endParaRPr/>
          </a:p>
          <a:p>
            <a:pPr indent="-431800" lvl="0" marL="457200" rtl="0" algn="l">
              <a:spcBef>
                <a:spcPts val="640"/>
              </a:spcBef>
              <a:spcAft>
                <a:spcPts val="0"/>
              </a:spcAft>
              <a:buSzPts val="3200"/>
              <a:buChar char="•"/>
            </a:pPr>
            <a:r>
              <a:rPr lang="en-US"/>
              <a:t>Specialized algorithms exist for proving propositions from facts + definite clauses.</a:t>
            </a:r>
            <a:endParaRPr/>
          </a:p>
          <a:p>
            <a:pPr indent="-406400" lvl="1" marL="914400" rtl="0" algn="l">
              <a:spcBef>
                <a:spcPts val="0"/>
              </a:spcBef>
              <a:spcAft>
                <a:spcPts val="0"/>
              </a:spcAft>
              <a:buSzPts val="2800"/>
              <a:buChar char="–"/>
            </a:pPr>
            <a:r>
              <a:rPr lang="en-US"/>
              <a:t>Forward chaining and backward chaining</a:t>
            </a:r>
            <a:endParaRPr/>
          </a:p>
          <a:p>
            <a:pPr indent="-406400" lvl="1" marL="914400" rtl="0" algn="l">
              <a:spcBef>
                <a:spcPts val="0"/>
              </a:spcBef>
              <a:spcAft>
                <a:spcPts val="0"/>
              </a:spcAft>
              <a:buSzPts val="2800"/>
              <a:buChar char="–"/>
            </a:pPr>
            <a:r>
              <a:rPr lang="en-US"/>
              <a:t>The algorithms don’t explicitly do resolution, but they are consistent with the resolution rule.</a:t>
            </a:r>
            <a:endParaRPr/>
          </a:p>
        </p:txBody>
      </p:sp>
      <p:sp>
        <p:nvSpPr>
          <p:cNvPr id="125" name="Google Shape;125;p17"/>
          <p:cNvSpPr txBox="1"/>
          <p:nvPr>
            <p:ph idx="12" type="sldNum"/>
          </p:nvPr>
        </p:nvSpPr>
        <p:spPr>
          <a:xfrm>
            <a:off x="7135400" y="6492900"/>
            <a:ext cx="1905000" cy="2523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chemeClr val="dk1"/>
              </a:buClr>
              <a:buSzPts val="1400"/>
              <a:buFont typeface="Times New Roman"/>
              <a:buNone/>
            </a:pPr>
            <a:fld id="{00000000-1234-1234-1234-123412341234}" type="slidenum">
              <a:rPr lang="en-US"/>
              <a:t>‹#›</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0" name="Shape 130"/>
        <p:cNvGrpSpPr/>
        <p:nvPr/>
      </p:nvGrpSpPr>
      <p:grpSpPr>
        <a:xfrm>
          <a:off x="0" y="0"/>
          <a:ext cx="0" cy="0"/>
          <a:chOff x="0" y="0"/>
          <a:chExt cx="0" cy="0"/>
        </a:xfrm>
      </p:grpSpPr>
      <p:sp>
        <p:nvSpPr>
          <p:cNvPr id="131" name="Google Shape;131;p18"/>
          <p:cNvSpPr txBox="1"/>
          <p:nvPr>
            <p:ph type="title"/>
          </p:nvPr>
        </p:nvSpPr>
        <p:spPr>
          <a:xfrm>
            <a:off x="685800" y="0"/>
            <a:ext cx="7772400" cy="11430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lang="en-US"/>
              <a:t>Forward Chaining Algorithm</a:t>
            </a:r>
            <a:endParaRPr/>
          </a:p>
        </p:txBody>
      </p:sp>
      <p:sp>
        <p:nvSpPr>
          <p:cNvPr id="132" name="Google Shape;132;p18"/>
          <p:cNvSpPr txBox="1"/>
          <p:nvPr>
            <p:ph idx="1" type="body"/>
          </p:nvPr>
        </p:nvSpPr>
        <p:spPr>
          <a:xfrm>
            <a:off x="685800" y="1326675"/>
            <a:ext cx="7772400" cy="5338800"/>
          </a:xfrm>
          <a:prstGeom prst="rect">
            <a:avLst/>
          </a:prstGeom>
        </p:spPr>
        <p:txBody>
          <a:bodyPr anchorCtr="0" anchor="t" bIns="45700" lIns="91425" spcFirstLastPara="1" rIns="91425" wrap="square" tIns="45700">
            <a:noAutofit/>
          </a:bodyPr>
          <a:lstStyle/>
          <a:p>
            <a:pPr indent="0" lvl="0" marL="0" rtl="0" algn="l">
              <a:spcBef>
                <a:spcPts val="640"/>
              </a:spcBef>
              <a:spcAft>
                <a:spcPts val="0"/>
              </a:spcAft>
              <a:buNone/>
            </a:pPr>
            <a:r>
              <a:rPr b="1" lang="en-US" sz="1800"/>
              <a:t>function</a:t>
            </a:r>
            <a:r>
              <a:rPr lang="en-US" sz="1800"/>
              <a:t> PLC-FC-E</a:t>
            </a:r>
            <a:r>
              <a:rPr lang="en-US" sz="1400"/>
              <a:t>NTAILS</a:t>
            </a:r>
            <a:r>
              <a:rPr lang="en-US" sz="1800"/>
              <a:t>?(</a:t>
            </a:r>
            <a:r>
              <a:rPr i="1" lang="en-US" sz="1800"/>
              <a:t>KB,q</a:t>
            </a:r>
            <a:r>
              <a:rPr lang="en-US" sz="1800"/>
              <a:t>) </a:t>
            </a:r>
            <a:r>
              <a:rPr b="1" lang="en-US" sz="1800"/>
              <a:t>returns</a:t>
            </a:r>
            <a:r>
              <a:rPr lang="en-US" sz="1800"/>
              <a:t> </a:t>
            </a:r>
            <a:r>
              <a:rPr i="1" lang="en-US" sz="1800"/>
              <a:t>true</a:t>
            </a:r>
            <a:r>
              <a:rPr lang="en-US" sz="1800"/>
              <a:t> or </a:t>
            </a:r>
            <a:r>
              <a:rPr i="1" lang="en-US" sz="1800"/>
              <a:t>false</a:t>
            </a:r>
            <a:endParaRPr sz="1800"/>
          </a:p>
          <a:p>
            <a:pPr indent="0" lvl="0" marL="0" rtl="0" algn="l">
              <a:spcBef>
                <a:spcPts val="640"/>
              </a:spcBef>
              <a:spcAft>
                <a:spcPts val="0"/>
              </a:spcAft>
              <a:buNone/>
            </a:pPr>
            <a:r>
              <a:rPr lang="en-US" sz="1800"/>
              <a:t>    </a:t>
            </a:r>
            <a:r>
              <a:rPr b="1" lang="en-US" sz="1800"/>
              <a:t>inputs:</a:t>
            </a:r>
            <a:r>
              <a:rPr lang="en-US" sz="1800"/>
              <a:t> </a:t>
            </a:r>
            <a:r>
              <a:rPr i="1" lang="en-US" sz="1800"/>
              <a:t>KB</a:t>
            </a:r>
            <a:r>
              <a:rPr lang="en-US" sz="1800"/>
              <a:t>, the knowledge base, a set of propositional definite clauses</a:t>
            </a:r>
            <a:br>
              <a:rPr lang="en-US" sz="1800"/>
            </a:br>
            <a:r>
              <a:rPr lang="en-US" sz="1800"/>
              <a:t>                  </a:t>
            </a:r>
            <a:r>
              <a:rPr i="1" lang="en-US" sz="1800"/>
              <a:t>q</a:t>
            </a:r>
            <a:r>
              <a:rPr lang="en-US" sz="1800"/>
              <a:t>, the query, a propositional symbol</a:t>
            </a:r>
            <a:endParaRPr sz="1800"/>
          </a:p>
          <a:p>
            <a:pPr indent="0" lvl="0" marL="0" rtl="0" algn="l">
              <a:spcBef>
                <a:spcPts val="640"/>
              </a:spcBef>
              <a:spcAft>
                <a:spcPts val="0"/>
              </a:spcAft>
              <a:buNone/>
            </a:pPr>
            <a:r>
              <a:rPr lang="en-US" sz="1800"/>
              <a:t>    </a:t>
            </a:r>
            <a:r>
              <a:rPr i="1" lang="en-US" sz="1800"/>
              <a:t>count</a:t>
            </a:r>
            <a:r>
              <a:rPr lang="en-US" sz="1800"/>
              <a:t> ← a table, where </a:t>
            </a:r>
            <a:r>
              <a:rPr i="1" lang="en-US" sz="1800"/>
              <a:t>count</a:t>
            </a:r>
            <a:r>
              <a:rPr lang="en-US" sz="1800"/>
              <a:t>[c] is initially the # of symbols in </a:t>
            </a:r>
            <a:r>
              <a:rPr i="1" lang="en-US" sz="1800"/>
              <a:t>c</a:t>
            </a:r>
            <a:r>
              <a:rPr lang="en-US" sz="1800"/>
              <a:t>’s premise</a:t>
            </a:r>
            <a:endParaRPr sz="1800"/>
          </a:p>
          <a:p>
            <a:pPr indent="0" lvl="0" marL="0" rtl="0" algn="l">
              <a:spcBef>
                <a:spcPts val="640"/>
              </a:spcBef>
              <a:spcAft>
                <a:spcPts val="0"/>
              </a:spcAft>
              <a:buNone/>
            </a:pPr>
            <a:r>
              <a:rPr lang="en-US" sz="1800"/>
              <a:t>    </a:t>
            </a:r>
            <a:r>
              <a:rPr i="1" lang="en-US" sz="1800"/>
              <a:t>inferred</a:t>
            </a:r>
            <a:r>
              <a:rPr lang="en-US" sz="1800"/>
              <a:t> ←a table, where </a:t>
            </a:r>
            <a:r>
              <a:rPr i="1" lang="en-US" sz="1800"/>
              <a:t>inferred</a:t>
            </a:r>
            <a:r>
              <a:rPr lang="en-US" sz="1800"/>
              <a:t>[s] is initially </a:t>
            </a:r>
            <a:r>
              <a:rPr i="1" lang="en-US" sz="1800"/>
              <a:t>false</a:t>
            </a:r>
            <a:r>
              <a:rPr lang="en-US" sz="1800"/>
              <a:t> for all symbols</a:t>
            </a:r>
            <a:endParaRPr sz="1800"/>
          </a:p>
          <a:p>
            <a:pPr indent="0" lvl="0" marL="0" rtl="0" algn="l">
              <a:spcBef>
                <a:spcPts val="640"/>
              </a:spcBef>
              <a:spcAft>
                <a:spcPts val="0"/>
              </a:spcAft>
              <a:buNone/>
            </a:pPr>
            <a:r>
              <a:rPr lang="en-US" sz="1800"/>
              <a:t>    </a:t>
            </a:r>
            <a:r>
              <a:rPr i="1" lang="en-US" sz="1800"/>
              <a:t>agenda </a:t>
            </a:r>
            <a:r>
              <a:rPr lang="en-US" sz="1800"/>
              <a:t>←a queue of symbols, initially symbols known to be true in </a:t>
            </a:r>
            <a:r>
              <a:rPr i="1" lang="en-US" sz="1800"/>
              <a:t>KB</a:t>
            </a:r>
            <a:endParaRPr sz="1800"/>
          </a:p>
          <a:p>
            <a:pPr indent="0" lvl="0" marL="0" rtl="0" algn="l">
              <a:spcBef>
                <a:spcPts val="640"/>
              </a:spcBef>
              <a:spcAft>
                <a:spcPts val="0"/>
              </a:spcAft>
              <a:buNone/>
            </a:pPr>
            <a:r>
              <a:rPr lang="en-US" sz="1800"/>
              <a:t>    </a:t>
            </a:r>
            <a:r>
              <a:rPr b="1" lang="en-US" sz="1800"/>
              <a:t>while</a:t>
            </a:r>
            <a:r>
              <a:rPr lang="en-US" sz="1800"/>
              <a:t> </a:t>
            </a:r>
            <a:r>
              <a:rPr i="1" lang="en-US" sz="1800"/>
              <a:t>agenda</a:t>
            </a:r>
            <a:r>
              <a:rPr lang="en-US" sz="1800"/>
              <a:t> is not empty </a:t>
            </a:r>
            <a:r>
              <a:rPr b="1" lang="en-US" sz="1800"/>
              <a:t>do</a:t>
            </a:r>
            <a:endParaRPr sz="1800"/>
          </a:p>
          <a:p>
            <a:pPr indent="0" lvl="0" marL="0" rtl="0" algn="l">
              <a:spcBef>
                <a:spcPts val="640"/>
              </a:spcBef>
              <a:spcAft>
                <a:spcPts val="0"/>
              </a:spcAft>
              <a:buNone/>
            </a:pPr>
            <a:r>
              <a:rPr lang="en-US" sz="1800"/>
              <a:t>        </a:t>
            </a:r>
            <a:r>
              <a:rPr i="1" lang="en-US" sz="1800"/>
              <a:t>p</a:t>
            </a:r>
            <a:r>
              <a:rPr lang="en-US" sz="1800"/>
              <a:t> ←P</a:t>
            </a:r>
            <a:r>
              <a:rPr lang="en-US" sz="1400"/>
              <a:t>OP</a:t>
            </a:r>
            <a:r>
              <a:rPr lang="en-US" sz="1800"/>
              <a:t>(</a:t>
            </a:r>
            <a:r>
              <a:rPr i="1" lang="en-US" sz="1800"/>
              <a:t>agenda</a:t>
            </a:r>
            <a:r>
              <a:rPr lang="en-US" sz="1800"/>
              <a:t>)</a:t>
            </a:r>
            <a:endParaRPr sz="1800"/>
          </a:p>
          <a:p>
            <a:pPr indent="0" lvl="0" marL="0" rtl="0" algn="l">
              <a:spcBef>
                <a:spcPts val="640"/>
              </a:spcBef>
              <a:spcAft>
                <a:spcPts val="0"/>
              </a:spcAft>
              <a:buNone/>
            </a:pPr>
            <a:r>
              <a:rPr lang="en-US" sz="1800"/>
              <a:t>        </a:t>
            </a:r>
            <a:r>
              <a:rPr b="1" lang="en-US" sz="1800"/>
              <a:t>if</a:t>
            </a:r>
            <a:r>
              <a:rPr lang="en-US" sz="1800"/>
              <a:t> </a:t>
            </a:r>
            <a:r>
              <a:rPr i="1" lang="en-US" sz="1800"/>
              <a:t>p</a:t>
            </a:r>
            <a:r>
              <a:rPr lang="en-US" sz="1800"/>
              <a:t> = </a:t>
            </a:r>
            <a:r>
              <a:rPr i="1" lang="en-US" sz="1800"/>
              <a:t>q</a:t>
            </a:r>
            <a:r>
              <a:rPr lang="en-US" sz="1800"/>
              <a:t> </a:t>
            </a:r>
            <a:r>
              <a:rPr b="1" lang="en-US" sz="1800"/>
              <a:t>then return </a:t>
            </a:r>
            <a:r>
              <a:rPr i="1" lang="en-US" sz="1800"/>
              <a:t>true</a:t>
            </a:r>
            <a:endParaRPr sz="1800"/>
          </a:p>
          <a:p>
            <a:pPr indent="0" lvl="0" marL="0" rtl="0" algn="l">
              <a:spcBef>
                <a:spcPts val="640"/>
              </a:spcBef>
              <a:spcAft>
                <a:spcPts val="0"/>
              </a:spcAft>
              <a:buNone/>
            </a:pPr>
            <a:r>
              <a:rPr lang="en-US" sz="1800"/>
              <a:t>        </a:t>
            </a:r>
            <a:r>
              <a:rPr b="1" lang="en-US" sz="1800"/>
              <a:t>if</a:t>
            </a:r>
            <a:r>
              <a:rPr lang="en-US" sz="1800"/>
              <a:t> </a:t>
            </a:r>
            <a:r>
              <a:rPr i="1" lang="en-US" sz="1800">
                <a:highlight>
                  <a:srgbClr val="F4CCCC"/>
                </a:highlight>
              </a:rPr>
              <a:t>inferred</a:t>
            </a:r>
            <a:r>
              <a:rPr lang="en-US" sz="1800">
                <a:highlight>
                  <a:srgbClr val="F4CCCC"/>
                </a:highlight>
              </a:rPr>
              <a:t>[</a:t>
            </a:r>
            <a:r>
              <a:rPr i="1" lang="en-US" sz="1800">
                <a:highlight>
                  <a:srgbClr val="F4CCCC"/>
                </a:highlight>
              </a:rPr>
              <a:t>p</a:t>
            </a:r>
            <a:r>
              <a:rPr lang="en-US" sz="1800">
                <a:highlight>
                  <a:srgbClr val="F4CCCC"/>
                </a:highlight>
              </a:rPr>
              <a:t>] = </a:t>
            </a:r>
            <a:r>
              <a:rPr i="1" lang="en-US" sz="1800">
                <a:highlight>
                  <a:srgbClr val="F4CCCC"/>
                </a:highlight>
              </a:rPr>
              <a:t>false</a:t>
            </a:r>
            <a:r>
              <a:rPr lang="en-US" sz="1800"/>
              <a:t> </a:t>
            </a:r>
            <a:r>
              <a:rPr b="1" lang="en-US" sz="1800"/>
              <a:t>then</a:t>
            </a:r>
            <a:endParaRPr b="1" sz="1800"/>
          </a:p>
          <a:p>
            <a:pPr indent="0" lvl="0" marL="0" rtl="0" algn="l">
              <a:spcBef>
                <a:spcPts val="640"/>
              </a:spcBef>
              <a:spcAft>
                <a:spcPts val="0"/>
              </a:spcAft>
              <a:buNone/>
            </a:pPr>
            <a:r>
              <a:rPr b="1" lang="en-US" sz="1800"/>
              <a:t>            </a:t>
            </a:r>
            <a:r>
              <a:rPr i="1" lang="en-US" sz="1800">
                <a:highlight>
                  <a:srgbClr val="F4CCCC"/>
                </a:highlight>
              </a:rPr>
              <a:t>inferred</a:t>
            </a:r>
            <a:r>
              <a:rPr lang="en-US" sz="1800">
                <a:highlight>
                  <a:srgbClr val="F4CCCC"/>
                </a:highlight>
              </a:rPr>
              <a:t>[</a:t>
            </a:r>
            <a:r>
              <a:rPr i="1" lang="en-US" sz="1800">
                <a:highlight>
                  <a:srgbClr val="F4CCCC"/>
                </a:highlight>
              </a:rPr>
              <a:t>p</a:t>
            </a:r>
            <a:r>
              <a:rPr lang="en-US" sz="1800">
                <a:highlight>
                  <a:srgbClr val="F4CCCC"/>
                </a:highlight>
              </a:rPr>
              <a:t>] ←</a:t>
            </a:r>
            <a:r>
              <a:rPr i="1" lang="en-US" sz="1800">
                <a:highlight>
                  <a:srgbClr val="F4CCCC"/>
                </a:highlight>
              </a:rPr>
              <a:t>true</a:t>
            </a:r>
            <a:endParaRPr sz="1800">
              <a:highlight>
                <a:srgbClr val="F4CCCC"/>
              </a:highlight>
            </a:endParaRPr>
          </a:p>
          <a:p>
            <a:pPr indent="0" lvl="0" marL="0" rtl="0" algn="l">
              <a:spcBef>
                <a:spcPts val="640"/>
              </a:spcBef>
              <a:spcAft>
                <a:spcPts val="0"/>
              </a:spcAft>
              <a:buNone/>
            </a:pPr>
            <a:r>
              <a:rPr lang="en-US" sz="1800"/>
              <a:t>                </a:t>
            </a:r>
            <a:r>
              <a:rPr b="1" lang="en-US" sz="1800"/>
              <a:t>for each</a:t>
            </a:r>
            <a:r>
              <a:rPr lang="en-US" sz="1800"/>
              <a:t> clause </a:t>
            </a:r>
            <a:r>
              <a:rPr i="1" lang="en-US" sz="1800"/>
              <a:t>c</a:t>
            </a:r>
            <a:r>
              <a:rPr lang="en-US" sz="1800"/>
              <a:t> in </a:t>
            </a:r>
            <a:r>
              <a:rPr i="1" lang="en-US" sz="1800"/>
              <a:t>KB</a:t>
            </a:r>
            <a:r>
              <a:rPr lang="en-US" sz="1800"/>
              <a:t> where </a:t>
            </a:r>
            <a:r>
              <a:rPr i="1" lang="en-US" sz="1800"/>
              <a:t>p</a:t>
            </a:r>
            <a:r>
              <a:rPr lang="en-US" sz="1800"/>
              <a:t> is in </a:t>
            </a:r>
            <a:r>
              <a:rPr i="1" lang="en-US" sz="1800"/>
              <a:t>c</a:t>
            </a:r>
            <a:r>
              <a:rPr lang="en-US" sz="1800"/>
              <a:t>.P</a:t>
            </a:r>
            <a:r>
              <a:rPr lang="en-US" sz="1400"/>
              <a:t>REMISE</a:t>
            </a:r>
            <a:r>
              <a:rPr lang="en-US" sz="1800"/>
              <a:t> </a:t>
            </a:r>
            <a:r>
              <a:rPr b="1" lang="en-US" sz="1800"/>
              <a:t>do</a:t>
            </a:r>
            <a:endParaRPr b="1" sz="1800"/>
          </a:p>
          <a:p>
            <a:pPr indent="0" lvl="0" marL="0" rtl="0" algn="l">
              <a:spcBef>
                <a:spcPts val="640"/>
              </a:spcBef>
              <a:spcAft>
                <a:spcPts val="0"/>
              </a:spcAft>
              <a:buNone/>
            </a:pPr>
            <a:r>
              <a:rPr b="1" lang="en-US" sz="1800"/>
              <a:t>                    </a:t>
            </a:r>
            <a:r>
              <a:rPr lang="en-US" sz="1800">
                <a:highlight>
                  <a:srgbClr val="FFFF00"/>
                </a:highlight>
              </a:rPr>
              <a:t>decrement </a:t>
            </a:r>
            <a:r>
              <a:rPr i="1" lang="en-US" sz="1800">
                <a:highlight>
                  <a:srgbClr val="FFFF00"/>
                </a:highlight>
              </a:rPr>
              <a:t>count</a:t>
            </a:r>
            <a:r>
              <a:rPr lang="en-US" sz="1800">
                <a:highlight>
                  <a:srgbClr val="FFFF00"/>
                </a:highlight>
              </a:rPr>
              <a:t>[</a:t>
            </a:r>
            <a:r>
              <a:rPr i="1" lang="en-US" sz="1800">
                <a:highlight>
                  <a:srgbClr val="FFFF00"/>
                </a:highlight>
              </a:rPr>
              <a:t>c</a:t>
            </a:r>
            <a:r>
              <a:rPr lang="en-US" sz="1800">
                <a:highlight>
                  <a:srgbClr val="FFFF00"/>
                </a:highlight>
              </a:rPr>
              <a:t>]</a:t>
            </a:r>
            <a:endParaRPr sz="1800">
              <a:highlight>
                <a:srgbClr val="FFFF00"/>
              </a:highlight>
            </a:endParaRPr>
          </a:p>
          <a:p>
            <a:pPr indent="0" lvl="0" marL="0" rtl="0" algn="l">
              <a:spcBef>
                <a:spcPts val="640"/>
              </a:spcBef>
              <a:spcAft>
                <a:spcPts val="0"/>
              </a:spcAft>
              <a:buNone/>
            </a:pPr>
            <a:r>
              <a:rPr lang="en-US" sz="1800"/>
              <a:t>                    </a:t>
            </a:r>
            <a:r>
              <a:rPr lang="en-US" sz="1800">
                <a:highlight>
                  <a:srgbClr val="FFFF00"/>
                </a:highlight>
              </a:rPr>
              <a:t>if </a:t>
            </a:r>
            <a:r>
              <a:rPr i="1" lang="en-US" sz="1800">
                <a:highlight>
                  <a:srgbClr val="FFFF00"/>
                </a:highlight>
              </a:rPr>
              <a:t>count</a:t>
            </a:r>
            <a:r>
              <a:rPr lang="en-US" sz="1800">
                <a:highlight>
                  <a:srgbClr val="FFFF00"/>
                </a:highlight>
              </a:rPr>
              <a:t>[</a:t>
            </a:r>
            <a:r>
              <a:rPr i="1" lang="en-US" sz="1800">
                <a:highlight>
                  <a:srgbClr val="FFFF00"/>
                </a:highlight>
              </a:rPr>
              <a:t>c</a:t>
            </a:r>
            <a:r>
              <a:rPr lang="en-US" sz="1800">
                <a:highlight>
                  <a:srgbClr val="FFFF00"/>
                </a:highlight>
              </a:rPr>
              <a:t>] = 0 </a:t>
            </a:r>
            <a:r>
              <a:rPr b="1" lang="en-US" sz="1800">
                <a:highlight>
                  <a:srgbClr val="FFFF00"/>
                </a:highlight>
              </a:rPr>
              <a:t>then</a:t>
            </a:r>
            <a:r>
              <a:rPr lang="en-US" sz="1800">
                <a:highlight>
                  <a:srgbClr val="FFFF00"/>
                </a:highlight>
              </a:rPr>
              <a:t> add </a:t>
            </a:r>
            <a:r>
              <a:rPr i="1" lang="en-US" sz="1800">
                <a:highlight>
                  <a:srgbClr val="FFFF00"/>
                </a:highlight>
              </a:rPr>
              <a:t>c</a:t>
            </a:r>
            <a:r>
              <a:rPr lang="en-US" sz="1800">
                <a:highlight>
                  <a:srgbClr val="FFFF00"/>
                </a:highlight>
              </a:rPr>
              <a:t>.C</a:t>
            </a:r>
            <a:r>
              <a:rPr lang="en-US" sz="1400">
                <a:highlight>
                  <a:srgbClr val="FFFF00"/>
                </a:highlight>
              </a:rPr>
              <a:t>ONCLUSION</a:t>
            </a:r>
            <a:r>
              <a:rPr lang="en-US" sz="1800">
                <a:highlight>
                  <a:srgbClr val="FFFF00"/>
                </a:highlight>
              </a:rPr>
              <a:t> to </a:t>
            </a:r>
            <a:r>
              <a:rPr i="1" lang="en-US" sz="1800">
                <a:highlight>
                  <a:srgbClr val="FFFF00"/>
                </a:highlight>
              </a:rPr>
              <a:t>agenda</a:t>
            </a:r>
            <a:endParaRPr i="1" sz="1800">
              <a:highlight>
                <a:srgbClr val="FFFF00"/>
              </a:highlight>
            </a:endParaRPr>
          </a:p>
          <a:p>
            <a:pPr indent="0" lvl="0" marL="0" rtl="0" algn="l">
              <a:spcBef>
                <a:spcPts val="640"/>
              </a:spcBef>
              <a:spcAft>
                <a:spcPts val="0"/>
              </a:spcAft>
              <a:buNone/>
            </a:pPr>
            <a:r>
              <a:rPr i="1" lang="en-US" sz="1800"/>
              <a:t>    </a:t>
            </a:r>
            <a:r>
              <a:rPr b="1" lang="en-US" sz="1800"/>
              <a:t>return</a:t>
            </a:r>
            <a:r>
              <a:rPr lang="en-US" sz="1800"/>
              <a:t> </a:t>
            </a:r>
            <a:r>
              <a:rPr i="1" lang="en-US" sz="1800"/>
              <a:t>false</a:t>
            </a:r>
            <a:endParaRPr i="1" sz="1800"/>
          </a:p>
        </p:txBody>
      </p:sp>
      <p:sp>
        <p:nvSpPr>
          <p:cNvPr id="133" name="Google Shape;133;p18"/>
          <p:cNvSpPr txBox="1"/>
          <p:nvPr>
            <p:ph idx="12" type="sldNum"/>
          </p:nvPr>
        </p:nvSpPr>
        <p:spPr>
          <a:xfrm>
            <a:off x="7135400" y="6492900"/>
            <a:ext cx="1905000" cy="2523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chemeClr val="dk1"/>
              </a:buClr>
              <a:buSzPts val="1400"/>
              <a:buFont typeface="Times New Roman"/>
              <a:buNone/>
            </a:pPr>
            <a:fld id="{00000000-1234-1234-1234-123412341234}" type="slidenum">
              <a:rPr lang="en-US"/>
              <a:t>‹#›</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8" name="Shape 138"/>
        <p:cNvGrpSpPr/>
        <p:nvPr/>
      </p:nvGrpSpPr>
      <p:grpSpPr>
        <a:xfrm>
          <a:off x="0" y="0"/>
          <a:ext cx="0" cy="0"/>
          <a:chOff x="0" y="0"/>
          <a:chExt cx="0" cy="0"/>
        </a:xfrm>
      </p:grpSpPr>
      <p:sp>
        <p:nvSpPr>
          <p:cNvPr id="139" name="Google Shape;139;p19"/>
          <p:cNvSpPr txBox="1"/>
          <p:nvPr>
            <p:ph type="title"/>
          </p:nvPr>
        </p:nvSpPr>
        <p:spPr>
          <a:xfrm>
            <a:off x="427950" y="609600"/>
            <a:ext cx="8334600" cy="11430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lang="en-US"/>
              <a:t>Forward Chaining: And/Or Graph</a:t>
            </a:r>
            <a:endParaRPr/>
          </a:p>
        </p:txBody>
      </p:sp>
      <p:sp>
        <p:nvSpPr>
          <p:cNvPr id="140" name="Google Shape;140;p19"/>
          <p:cNvSpPr txBox="1"/>
          <p:nvPr>
            <p:ph idx="1" type="body"/>
          </p:nvPr>
        </p:nvSpPr>
        <p:spPr>
          <a:xfrm>
            <a:off x="685800" y="1981200"/>
            <a:ext cx="7772400" cy="4114800"/>
          </a:xfrm>
          <a:prstGeom prst="rect">
            <a:avLst/>
          </a:prstGeom>
        </p:spPr>
        <p:txBody>
          <a:bodyPr anchorCtr="0" anchor="t" bIns="45700" lIns="91425" spcFirstLastPara="1" rIns="91425" wrap="square" tIns="45700">
            <a:noAutofit/>
          </a:bodyPr>
          <a:lstStyle/>
          <a:p>
            <a:pPr indent="0" lvl="0" marL="0" rtl="0" algn="l">
              <a:spcBef>
                <a:spcPts val="640"/>
              </a:spcBef>
              <a:spcAft>
                <a:spcPts val="0"/>
              </a:spcAft>
              <a:buNone/>
            </a:pPr>
            <a:r>
              <a:rPr lang="en-US"/>
              <a:t>P ⇒ Q</a:t>
            </a:r>
            <a:endParaRPr/>
          </a:p>
          <a:p>
            <a:pPr indent="0" lvl="0" marL="0" rtl="0" algn="l">
              <a:spcBef>
                <a:spcPts val="640"/>
              </a:spcBef>
              <a:spcAft>
                <a:spcPts val="0"/>
              </a:spcAft>
              <a:buNone/>
            </a:pPr>
            <a:r>
              <a:rPr lang="en-US"/>
              <a:t>L ∧ M ⇒ P</a:t>
            </a:r>
            <a:endParaRPr/>
          </a:p>
          <a:p>
            <a:pPr indent="0" lvl="0" marL="0" rtl="0" algn="l">
              <a:spcBef>
                <a:spcPts val="640"/>
              </a:spcBef>
              <a:spcAft>
                <a:spcPts val="0"/>
              </a:spcAft>
              <a:buNone/>
            </a:pPr>
            <a:r>
              <a:rPr lang="en-US"/>
              <a:t>B</a:t>
            </a:r>
            <a:r>
              <a:rPr lang="en-US"/>
              <a:t> ∧ L ⇒ M</a:t>
            </a:r>
            <a:endParaRPr/>
          </a:p>
          <a:p>
            <a:pPr indent="0" lvl="0" marL="0" rtl="0" algn="l">
              <a:spcBef>
                <a:spcPts val="640"/>
              </a:spcBef>
              <a:spcAft>
                <a:spcPts val="0"/>
              </a:spcAft>
              <a:buNone/>
            </a:pPr>
            <a:r>
              <a:rPr lang="en-US"/>
              <a:t>A ∧ P ⇒ L</a:t>
            </a:r>
            <a:endParaRPr/>
          </a:p>
          <a:p>
            <a:pPr indent="0" lvl="0" marL="0" rtl="0" algn="l">
              <a:spcBef>
                <a:spcPts val="640"/>
              </a:spcBef>
              <a:spcAft>
                <a:spcPts val="0"/>
              </a:spcAft>
              <a:buClr>
                <a:schemeClr val="dk1"/>
              </a:buClr>
              <a:buSzPts val="1100"/>
              <a:buFont typeface="Arial"/>
              <a:buNone/>
            </a:pPr>
            <a:r>
              <a:rPr lang="en-US"/>
              <a:t>A ∧ B ⇒ L</a:t>
            </a:r>
            <a:endParaRPr/>
          </a:p>
          <a:p>
            <a:pPr indent="0" lvl="0" marL="0" rtl="0" algn="l">
              <a:spcBef>
                <a:spcPts val="640"/>
              </a:spcBef>
              <a:spcAft>
                <a:spcPts val="0"/>
              </a:spcAft>
              <a:buNone/>
            </a:pPr>
            <a:r>
              <a:rPr lang="en-US"/>
              <a:t>A</a:t>
            </a:r>
            <a:endParaRPr/>
          </a:p>
          <a:p>
            <a:pPr indent="0" lvl="0" marL="0" rtl="0" algn="l">
              <a:spcBef>
                <a:spcPts val="640"/>
              </a:spcBef>
              <a:spcAft>
                <a:spcPts val="0"/>
              </a:spcAft>
              <a:buNone/>
            </a:pPr>
            <a:r>
              <a:rPr lang="en-US"/>
              <a:t>B</a:t>
            </a:r>
            <a:endParaRPr/>
          </a:p>
        </p:txBody>
      </p:sp>
      <p:sp>
        <p:nvSpPr>
          <p:cNvPr id="141" name="Google Shape;141;p19"/>
          <p:cNvSpPr txBox="1"/>
          <p:nvPr>
            <p:ph idx="12" type="sldNum"/>
          </p:nvPr>
        </p:nvSpPr>
        <p:spPr>
          <a:xfrm>
            <a:off x="7135400" y="6492900"/>
            <a:ext cx="1905000" cy="2523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chemeClr val="dk1"/>
              </a:buClr>
              <a:buSzPts val="1400"/>
              <a:buFont typeface="Times New Roman"/>
              <a:buNone/>
            </a:pPr>
            <a:fld id="{00000000-1234-1234-1234-123412341234}" type="slidenum">
              <a:rPr lang="en-US"/>
              <a:t>‹#›</a:t>
            </a:fld>
            <a:endParaRPr/>
          </a:p>
        </p:txBody>
      </p:sp>
      <p:pic>
        <p:nvPicPr>
          <p:cNvPr id="142" name="Google Shape;142;p19"/>
          <p:cNvPicPr preferRelativeResize="0"/>
          <p:nvPr/>
        </p:nvPicPr>
        <p:blipFill>
          <a:blip r:embed="rId3">
            <a:alphaModFix/>
          </a:blip>
          <a:stretch>
            <a:fillRect/>
          </a:stretch>
        </p:blipFill>
        <p:spPr>
          <a:xfrm>
            <a:off x="5494800" y="2105788"/>
            <a:ext cx="2647950" cy="4257675"/>
          </a:xfrm>
          <a:prstGeom prst="rect">
            <a:avLst/>
          </a:prstGeom>
          <a:noFill/>
          <a:ln>
            <a:noFill/>
          </a:ln>
        </p:spPr>
      </p:pic>
      <p:sp>
        <p:nvSpPr>
          <p:cNvPr id="143" name="Google Shape;143;p19"/>
          <p:cNvSpPr/>
          <p:nvPr/>
        </p:nvSpPr>
        <p:spPr>
          <a:xfrm>
            <a:off x="1262450" y="5114100"/>
            <a:ext cx="224700" cy="823800"/>
          </a:xfrm>
          <a:prstGeom prst="rightBrace">
            <a:avLst>
              <a:gd fmla="val 8333" name="adj1"/>
              <a:gd fmla="val 50000" name="adj2"/>
            </a:avLst>
          </a:prstGeom>
          <a:noFill/>
          <a:ln cap="flat" cmpd="sng" w="19050">
            <a:solidFill>
              <a:srgbClr val="0000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4" name="Google Shape;144;p19"/>
          <p:cNvSpPr txBox="1"/>
          <p:nvPr/>
        </p:nvSpPr>
        <p:spPr>
          <a:xfrm>
            <a:off x="1611600" y="5239850"/>
            <a:ext cx="3275700" cy="545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i="1" lang="en-US" sz="2400">
                <a:solidFill>
                  <a:srgbClr val="0000FF"/>
                </a:solidFill>
              </a:rPr>
              <a:t>Facts (initial agenda)</a:t>
            </a:r>
            <a:endParaRPr i="1" sz="2400">
              <a:solidFill>
                <a:srgbClr val="0000FF"/>
              </a:solidFill>
            </a:endParaRPr>
          </a:p>
        </p:txBody>
      </p:sp>
      <p:sp>
        <p:nvSpPr>
          <p:cNvPr id="145" name="Google Shape;145;p19"/>
          <p:cNvSpPr/>
          <p:nvPr/>
        </p:nvSpPr>
        <p:spPr>
          <a:xfrm>
            <a:off x="2713500" y="2144125"/>
            <a:ext cx="451800" cy="2704200"/>
          </a:xfrm>
          <a:prstGeom prst="rightBrace">
            <a:avLst>
              <a:gd fmla="val 8333" name="adj1"/>
              <a:gd fmla="val 50000" name="adj2"/>
            </a:avLst>
          </a:prstGeom>
          <a:noFill/>
          <a:ln cap="flat" cmpd="sng" w="19050">
            <a:solidFill>
              <a:srgbClr val="0000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6" name="Google Shape;146;p19"/>
          <p:cNvSpPr txBox="1"/>
          <p:nvPr/>
        </p:nvSpPr>
        <p:spPr>
          <a:xfrm>
            <a:off x="3193800" y="2870125"/>
            <a:ext cx="2072400" cy="1252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i="1" lang="en-US" sz="2400">
                <a:solidFill>
                  <a:srgbClr val="0000FF"/>
                </a:solidFill>
              </a:rPr>
              <a:t>Implications as definite clauses</a:t>
            </a:r>
            <a:endParaRPr i="1" sz="2400">
              <a:solidFill>
                <a:srgbClr val="0000FF"/>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1" name="Shape 151"/>
        <p:cNvGrpSpPr/>
        <p:nvPr/>
      </p:nvGrpSpPr>
      <p:grpSpPr>
        <a:xfrm>
          <a:off x="0" y="0"/>
          <a:ext cx="0" cy="0"/>
          <a:chOff x="0" y="0"/>
          <a:chExt cx="0" cy="0"/>
        </a:xfrm>
      </p:grpSpPr>
      <p:sp>
        <p:nvSpPr>
          <p:cNvPr id="152" name="Google Shape;152;p20"/>
          <p:cNvSpPr txBox="1"/>
          <p:nvPr>
            <p:ph type="title"/>
          </p:nvPr>
        </p:nvSpPr>
        <p:spPr>
          <a:xfrm>
            <a:off x="685800" y="228600"/>
            <a:ext cx="7772400" cy="11430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lang="en-US"/>
              <a:t>Backward Chaining Algorithm</a:t>
            </a:r>
            <a:endParaRPr/>
          </a:p>
        </p:txBody>
      </p:sp>
      <p:sp>
        <p:nvSpPr>
          <p:cNvPr id="153" name="Google Shape;153;p20"/>
          <p:cNvSpPr txBox="1"/>
          <p:nvPr>
            <p:ph idx="1" type="body"/>
          </p:nvPr>
        </p:nvSpPr>
        <p:spPr>
          <a:xfrm>
            <a:off x="685800" y="1540650"/>
            <a:ext cx="7772400" cy="4555500"/>
          </a:xfrm>
          <a:prstGeom prst="rect">
            <a:avLst/>
          </a:prstGeom>
        </p:spPr>
        <p:txBody>
          <a:bodyPr anchorCtr="0" anchor="t" bIns="45700" lIns="91425" spcFirstLastPara="1" rIns="91425" wrap="square" tIns="45700">
            <a:noAutofit/>
          </a:bodyPr>
          <a:lstStyle/>
          <a:p>
            <a:pPr indent="0" lvl="0" marL="0" rtl="0" algn="l">
              <a:spcBef>
                <a:spcPts val="640"/>
              </a:spcBef>
              <a:spcAft>
                <a:spcPts val="0"/>
              </a:spcAft>
              <a:buNone/>
            </a:pPr>
            <a:r>
              <a:rPr lang="en-US"/>
              <a:t>Start with the goal proposition.</a:t>
            </a:r>
            <a:endParaRPr/>
          </a:p>
          <a:p>
            <a:pPr indent="0" lvl="0" marL="0" rtl="0" algn="l">
              <a:spcBef>
                <a:spcPts val="640"/>
              </a:spcBef>
              <a:spcAft>
                <a:spcPts val="0"/>
              </a:spcAft>
              <a:buNone/>
            </a:pPr>
            <a:r>
              <a:rPr lang="en-US"/>
              <a:t>For all implications </a:t>
            </a:r>
            <a:r>
              <a:rPr i="1" lang="en-US"/>
              <a:t>s</a:t>
            </a:r>
            <a:r>
              <a:rPr lang="en-US"/>
              <a:t> that affirm the goal:</a:t>
            </a:r>
            <a:endParaRPr/>
          </a:p>
          <a:p>
            <a:pPr indent="0" lvl="0" marL="0" rtl="0" algn="l">
              <a:spcBef>
                <a:spcPts val="640"/>
              </a:spcBef>
              <a:spcAft>
                <a:spcPts val="0"/>
              </a:spcAft>
              <a:buNone/>
            </a:pPr>
            <a:r>
              <a:rPr lang="en-US"/>
              <a:t>    For all the premises </a:t>
            </a:r>
            <a:r>
              <a:rPr i="1" lang="en-US"/>
              <a:t>p</a:t>
            </a:r>
            <a:r>
              <a:rPr lang="en-US"/>
              <a:t> of </a:t>
            </a:r>
            <a:r>
              <a:rPr i="1" lang="en-US"/>
              <a:t>s</a:t>
            </a:r>
            <a:r>
              <a:rPr lang="en-US"/>
              <a:t>:</a:t>
            </a:r>
            <a:endParaRPr/>
          </a:p>
          <a:p>
            <a:pPr indent="0" lvl="0" marL="0" rtl="0" algn="l">
              <a:spcBef>
                <a:spcPts val="640"/>
              </a:spcBef>
              <a:spcAft>
                <a:spcPts val="0"/>
              </a:spcAft>
              <a:buNone/>
            </a:pPr>
            <a:r>
              <a:rPr lang="en-US"/>
              <a:t>        If </a:t>
            </a:r>
            <a:r>
              <a:rPr i="1" lang="en-US"/>
              <a:t>p</a:t>
            </a:r>
            <a:r>
              <a:rPr lang="en-US"/>
              <a:t> is given, </a:t>
            </a:r>
            <a:r>
              <a:rPr b="1" lang="en-US"/>
              <a:t>continue</a:t>
            </a:r>
            <a:r>
              <a:rPr lang="en-US"/>
              <a:t>.</a:t>
            </a:r>
            <a:endParaRPr/>
          </a:p>
          <a:p>
            <a:pPr indent="0" lvl="0" marL="0" rtl="0" algn="l">
              <a:spcBef>
                <a:spcPts val="640"/>
              </a:spcBef>
              <a:spcAft>
                <a:spcPts val="0"/>
              </a:spcAft>
              <a:buNone/>
            </a:pPr>
            <a:r>
              <a:rPr lang="en-US"/>
              <a:t>        If </a:t>
            </a:r>
            <a:r>
              <a:rPr i="1" lang="en-US"/>
              <a:t>p</a:t>
            </a:r>
            <a:r>
              <a:rPr lang="en-US"/>
              <a:t> is above us on the goal stack: </a:t>
            </a:r>
            <a:r>
              <a:rPr b="1" lang="en-US"/>
              <a:t>next</a:t>
            </a:r>
            <a:r>
              <a:rPr lang="en-US"/>
              <a:t> </a:t>
            </a:r>
            <a:r>
              <a:rPr i="1" lang="en-US"/>
              <a:t>s</a:t>
            </a:r>
            <a:r>
              <a:rPr lang="en-US"/>
              <a:t>.</a:t>
            </a:r>
            <a:endParaRPr/>
          </a:p>
          <a:p>
            <a:pPr indent="0" lvl="0" marL="0" rtl="0" algn="l">
              <a:spcBef>
                <a:spcPts val="640"/>
              </a:spcBef>
              <a:spcAft>
                <a:spcPts val="0"/>
              </a:spcAft>
              <a:buNone/>
            </a:pPr>
            <a:r>
              <a:rPr lang="en-US"/>
              <a:t>        Otherwise, recursively try to prove </a:t>
            </a:r>
            <a:r>
              <a:rPr i="1" lang="en-US"/>
              <a:t>p</a:t>
            </a:r>
            <a:r>
              <a:rPr lang="en-US"/>
              <a:t>; if</a:t>
            </a:r>
            <a:br>
              <a:rPr lang="en-US"/>
            </a:br>
            <a:r>
              <a:rPr lang="en-US"/>
              <a:t>             failure, return </a:t>
            </a:r>
            <a:r>
              <a:rPr i="1" lang="en-US"/>
              <a:t>false</a:t>
            </a:r>
            <a:r>
              <a:rPr lang="en-US"/>
              <a:t>.</a:t>
            </a:r>
            <a:endParaRPr/>
          </a:p>
          <a:p>
            <a:pPr indent="0" lvl="0" marL="0" rtl="0" algn="l">
              <a:spcBef>
                <a:spcPts val="640"/>
              </a:spcBef>
              <a:spcAft>
                <a:spcPts val="0"/>
              </a:spcAft>
              <a:buNone/>
            </a:pPr>
            <a:r>
              <a:rPr lang="en-US"/>
              <a:t>    Return </a:t>
            </a:r>
            <a:r>
              <a:rPr i="1" lang="en-US"/>
              <a:t>true</a:t>
            </a:r>
            <a:r>
              <a:rPr lang="en-US"/>
              <a:t>.</a:t>
            </a:r>
            <a:endParaRPr/>
          </a:p>
          <a:p>
            <a:pPr indent="0" lvl="0" marL="0" rtl="0" algn="l">
              <a:spcBef>
                <a:spcPts val="640"/>
              </a:spcBef>
              <a:spcAft>
                <a:spcPts val="0"/>
              </a:spcAft>
              <a:buNone/>
            </a:pPr>
            <a:r>
              <a:rPr lang="en-US"/>
              <a:t>Return </a:t>
            </a:r>
            <a:r>
              <a:rPr i="1" lang="en-US"/>
              <a:t>false</a:t>
            </a:r>
            <a:r>
              <a:rPr lang="en-US"/>
              <a:t>.</a:t>
            </a:r>
            <a:endParaRPr/>
          </a:p>
        </p:txBody>
      </p:sp>
      <p:sp>
        <p:nvSpPr>
          <p:cNvPr id="154" name="Google Shape;154;p20"/>
          <p:cNvSpPr txBox="1"/>
          <p:nvPr>
            <p:ph idx="12" type="sldNum"/>
          </p:nvPr>
        </p:nvSpPr>
        <p:spPr>
          <a:xfrm>
            <a:off x="7135400" y="6492900"/>
            <a:ext cx="1905000" cy="2523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chemeClr val="dk1"/>
              </a:buClr>
              <a:buSzPts val="1400"/>
              <a:buFont typeface="Times New Roman"/>
              <a:buNone/>
            </a:pPr>
            <a:fld id="{00000000-1234-1234-1234-123412341234}" type="slidenum">
              <a:rPr lang="en-US"/>
              <a:t>‹#›</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9" name="Shape 159"/>
        <p:cNvGrpSpPr/>
        <p:nvPr/>
      </p:nvGrpSpPr>
      <p:grpSpPr>
        <a:xfrm>
          <a:off x="0" y="0"/>
          <a:ext cx="0" cy="0"/>
          <a:chOff x="0" y="0"/>
          <a:chExt cx="0" cy="0"/>
        </a:xfrm>
      </p:grpSpPr>
      <p:sp>
        <p:nvSpPr>
          <p:cNvPr id="160" name="Google Shape;160;p21"/>
          <p:cNvSpPr txBox="1"/>
          <p:nvPr>
            <p:ph type="title"/>
          </p:nvPr>
        </p:nvSpPr>
        <p:spPr>
          <a:xfrm>
            <a:off x="427950" y="609600"/>
            <a:ext cx="8334600" cy="11430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lang="en-US"/>
              <a:t>Backward Chaining:</a:t>
            </a:r>
            <a:r>
              <a:rPr lang="en-US"/>
              <a:t> And/Or Graph</a:t>
            </a:r>
            <a:endParaRPr/>
          </a:p>
        </p:txBody>
      </p:sp>
      <p:sp>
        <p:nvSpPr>
          <p:cNvPr id="161" name="Google Shape;161;p21"/>
          <p:cNvSpPr txBox="1"/>
          <p:nvPr>
            <p:ph idx="1" type="body"/>
          </p:nvPr>
        </p:nvSpPr>
        <p:spPr>
          <a:xfrm>
            <a:off x="685800" y="1981200"/>
            <a:ext cx="7772400" cy="4114800"/>
          </a:xfrm>
          <a:prstGeom prst="rect">
            <a:avLst/>
          </a:prstGeom>
        </p:spPr>
        <p:txBody>
          <a:bodyPr anchorCtr="0" anchor="t" bIns="45700" lIns="91425" spcFirstLastPara="1" rIns="91425" wrap="square" tIns="45700">
            <a:noAutofit/>
          </a:bodyPr>
          <a:lstStyle/>
          <a:p>
            <a:pPr indent="0" lvl="0" marL="0" rtl="0" algn="l">
              <a:spcBef>
                <a:spcPts val="640"/>
              </a:spcBef>
              <a:spcAft>
                <a:spcPts val="0"/>
              </a:spcAft>
              <a:buNone/>
            </a:pPr>
            <a:r>
              <a:rPr lang="en-US"/>
              <a:t>P ⇒ Q</a:t>
            </a:r>
            <a:endParaRPr/>
          </a:p>
          <a:p>
            <a:pPr indent="0" lvl="0" marL="0" rtl="0" algn="l">
              <a:spcBef>
                <a:spcPts val="640"/>
              </a:spcBef>
              <a:spcAft>
                <a:spcPts val="0"/>
              </a:spcAft>
              <a:buNone/>
            </a:pPr>
            <a:r>
              <a:rPr lang="en-US"/>
              <a:t>L ∧ M ⇒ P</a:t>
            </a:r>
            <a:endParaRPr/>
          </a:p>
          <a:p>
            <a:pPr indent="0" lvl="0" marL="0" rtl="0" algn="l">
              <a:spcBef>
                <a:spcPts val="640"/>
              </a:spcBef>
              <a:spcAft>
                <a:spcPts val="0"/>
              </a:spcAft>
              <a:buNone/>
            </a:pPr>
            <a:r>
              <a:rPr lang="en-US"/>
              <a:t>B ∧ L ⇒ M</a:t>
            </a:r>
            <a:endParaRPr/>
          </a:p>
          <a:p>
            <a:pPr indent="0" lvl="0" marL="0" rtl="0" algn="l">
              <a:spcBef>
                <a:spcPts val="640"/>
              </a:spcBef>
              <a:spcAft>
                <a:spcPts val="0"/>
              </a:spcAft>
              <a:buNone/>
            </a:pPr>
            <a:r>
              <a:rPr lang="en-US"/>
              <a:t>A ∧ P ⇒ L</a:t>
            </a:r>
            <a:endParaRPr/>
          </a:p>
          <a:p>
            <a:pPr indent="0" lvl="0" marL="0" rtl="0" algn="l">
              <a:spcBef>
                <a:spcPts val="640"/>
              </a:spcBef>
              <a:spcAft>
                <a:spcPts val="0"/>
              </a:spcAft>
              <a:buNone/>
            </a:pPr>
            <a:r>
              <a:rPr lang="en-US"/>
              <a:t>A ∧ B ⇒ L</a:t>
            </a:r>
            <a:endParaRPr/>
          </a:p>
          <a:p>
            <a:pPr indent="0" lvl="0" marL="0" rtl="0" algn="l">
              <a:spcBef>
                <a:spcPts val="640"/>
              </a:spcBef>
              <a:spcAft>
                <a:spcPts val="0"/>
              </a:spcAft>
              <a:buNone/>
            </a:pPr>
            <a:r>
              <a:rPr lang="en-US"/>
              <a:t>A</a:t>
            </a:r>
            <a:endParaRPr/>
          </a:p>
          <a:p>
            <a:pPr indent="0" lvl="0" marL="0" rtl="0" algn="l">
              <a:spcBef>
                <a:spcPts val="640"/>
              </a:spcBef>
              <a:spcAft>
                <a:spcPts val="0"/>
              </a:spcAft>
              <a:buNone/>
            </a:pPr>
            <a:r>
              <a:rPr lang="en-US"/>
              <a:t>B</a:t>
            </a:r>
            <a:endParaRPr/>
          </a:p>
        </p:txBody>
      </p:sp>
      <p:sp>
        <p:nvSpPr>
          <p:cNvPr id="162" name="Google Shape;162;p21"/>
          <p:cNvSpPr txBox="1"/>
          <p:nvPr>
            <p:ph idx="12" type="sldNum"/>
          </p:nvPr>
        </p:nvSpPr>
        <p:spPr>
          <a:xfrm>
            <a:off x="7135400" y="6492900"/>
            <a:ext cx="1905000" cy="2523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pic>
        <p:nvPicPr>
          <p:cNvPr id="163" name="Google Shape;163;p21"/>
          <p:cNvPicPr preferRelativeResize="0"/>
          <p:nvPr/>
        </p:nvPicPr>
        <p:blipFill>
          <a:blip r:embed="rId3">
            <a:alphaModFix/>
          </a:blip>
          <a:stretch>
            <a:fillRect/>
          </a:stretch>
        </p:blipFill>
        <p:spPr>
          <a:xfrm>
            <a:off x="5494800" y="2105788"/>
            <a:ext cx="2647950" cy="4257675"/>
          </a:xfrm>
          <a:prstGeom prst="rect">
            <a:avLst/>
          </a:prstGeom>
          <a:noFill/>
          <a:ln>
            <a:noFill/>
          </a:ln>
        </p:spPr>
      </p:pic>
      <p:sp>
        <p:nvSpPr>
          <p:cNvPr id="164" name="Google Shape;164;p21"/>
          <p:cNvSpPr/>
          <p:nvPr/>
        </p:nvSpPr>
        <p:spPr>
          <a:xfrm>
            <a:off x="1262450" y="5114100"/>
            <a:ext cx="224700" cy="823800"/>
          </a:xfrm>
          <a:prstGeom prst="rightBrace">
            <a:avLst>
              <a:gd fmla="val 8333" name="adj1"/>
              <a:gd fmla="val 50000" name="adj2"/>
            </a:avLst>
          </a:prstGeom>
          <a:noFill/>
          <a:ln cap="flat" cmpd="sng" w="19050">
            <a:solidFill>
              <a:srgbClr val="0000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 name="Google Shape;165;p21"/>
          <p:cNvSpPr txBox="1"/>
          <p:nvPr/>
        </p:nvSpPr>
        <p:spPr>
          <a:xfrm>
            <a:off x="1611600" y="5239846"/>
            <a:ext cx="1101900" cy="545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i="1" lang="en-US" sz="2400">
                <a:solidFill>
                  <a:srgbClr val="0000FF"/>
                </a:solidFill>
              </a:rPr>
              <a:t>Facts</a:t>
            </a:r>
            <a:endParaRPr i="1" sz="2400">
              <a:solidFill>
                <a:srgbClr val="0000FF"/>
              </a:solidFill>
            </a:endParaRPr>
          </a:p>
        </p:txBody>
      </p:sp>
      <p:sp>
        <p:nvSpPr>
          <p:cNvPr id="166" name="Google Shape;166;p21"/>
          <p:cNvSpPr/>
          <p:nvPr/>
        </p:nvSpPr>
        <p:spPr>
          <a:xfrm>
            <a:off x="2713500" y="2144125"/>
            <a:ext cx="451800" cy="2704200"/>
          </a:xfrm>
          <a:prstGeom prst="rightBrace">
            <a:avLst>
              <a:gd fmla="val 8333" name="adj1"/>
              <a:gd fmla="val 50000" name="adj2"/>
            </a:avLst>
          </a:prstGeom>
          <a:noFill/>
          <a:ln cap="flat" cmpd="sng" w="19050">
            <a:solidFill>
              <a:srgbClr val="0000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7" name="Google Shape;167;p21"/>
          <p:cNvSpPr txBox="1"/>
          <p:nvPr/>
        </p:nvSpPr>
        <p:spPr>
          <a:xfrm>
            <a:off x="3193800" y="2870125"/>
            <a:ext cx="2072400" cy="1252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i="1" lang="en-US" sz="2400">
                <a:solidFill>
                  <a:srgbClr val="0000FF"/>
                </a:solidFill>
              </a:rPr>
              <a:t>Implications as definite clauses</a:t>
            </a:r>
            <a:endParaRPr i="1" sz="2400">
              <a:solidFill>
                <a:srgbClr val="0000FF"/>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